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5"/>
  </p:notesMasterIdLst>
  <p:sldIdLst>
    <p:sldId id="256" r:id="rId2"/>
    <p:sldId id="268" r:id="rId3"/>
    <p:sldId id="257" r:id="rId4"/>
    <p:sldId id="264" r:id="rId5"/>
    <p:sldId id="258" r:id="rId6"/>
    <p:sldId id="269" r:id="rId7"/>
    <p:sldId id="263" r:id="rId8"/>
    <p:sldId id="265" r:id="rId9"/>
    <p:sldId id="266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609"/>
    <a:srgbClr val="950406"/>
    <a:srgbClr val="18A3E0"/>
    <a:srgbClr val="E4F8FD"/>
    <a:srgbClr val="014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A44329-C790-2F4A-9D5E-A4EB040225B0}" v="978" dt="2025-05-23T14:29:41.5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16" autoAdjust="0"/>
    <p:restoredTop sz="94521"/>
  </p:normalViewPr>
  <p:slideViewPr>
    <p:cSldViewPr snapToGrid="0">
      <p:cViewPr varScale="1">
        <p:scale>
          <a:sx n="115" d="100"/>
          <a:sy n="115" d="100"/>
        </p:scale>
        <p:origin x="8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4513EE-5DD6-7E48-A8CB-8A4C6EDFDDD8}" type="doc">
      <dgm:prSet loTypeId="urn:microsoft.com/office/officeart/2005/8/layout/hList3" loCatId="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1C7BF88-B102-364F-9105-69EC91E64D26}">
      <dgm:prSet phldrT="[Text]"/>
      <dgm:spPr>
        <a:solidFill>
          <a:srgbClr val="014B85"/>
        </a:solidFill>
      </dgm:spPr>
      <dgm:t>
        <a:bodyPr/>
        <a:lstStyle/>
        <a:p>
          <a:r>
            <a:rPr lang="en-US" dirty="0"/>
            <a:t>Scoping Literature Review</a:t>
          </a:r>
        </a:p>
      </dgm:t>
    </dgm:pt>
    <dgm:pt modelId="{26F9B469-254C-2046-81AF-1FE0B83ADC74}" type="parTrans" cxnId="{E9507108-A01A-6446-A013-5C6E19046A6F}">
      <dgm:prSet/>
      <dgm:spPr/>
      <dgm:t>
        <a:bodyPr/>
        <a:lstStyle/>
        <a:p>
          <a:endParaRPr lang="en-US"/>
        </a:p>
      </dgm:t>
    </dgm:pt>
    <dgm:pt modelId="{8CF39819-9C62-6242-861A-83ED8B799B3D}" type="sibTrans" cxnId="{E9507108-A01A-6446-A013-5C6E19046A6F}">
      <dgm:prSet/>
      <dgm:spPr/>
      <dgm:t>
        <a:bodyPr/>
        <a:lstStyle/>
        <a:p>
          <a:endParaRPr lang="en-US"/>
        </a:p>
      </dgm:t>
    </dgm:pt>
    <dgm:pt modelId="{D21774FB-1503-A24E-A82B-3CFA210CBD98}">
      <dgm:prSet phldrT="[Text]" custT="1"/>
      <dgm:spPr>
        <a:solidFill>
          <a:srgbClr val="18A3E0"/>
        </a:solidFill>
      </dgm:spPr>
      <dgm:t>
        <a:bodyPr/>
        <a:lstStyle/>
        <a:p>
          <a:r>
            <a:rPr lang="en-US" sz="2400" dirty="0"/>
            <a:t>What research has been done about parental HIV disclosure? </a:t>
          </a:r>
        </a:p>
      </dgm:t>
    </dgm:pt>
    <dgm:pt modelId="{E2A15522-8558-0E48-91C8-3996CF4E9A3F}" type="parTrans" cxnId="{8F9D1757-F1CF-B34A-A12D-D20B11CD82CF}">
      <dgm:prSet/>
      <dgm:spPr/>
      <dgm:t>
        <a:bodyPr/>
        <a:lstStyle/>
        <a:p>
          <a:endParaRPr lang="en-US"/>
        </a:p>
      </dgm:t>
    </dgm:pt>
    <dgm:pt modelId="{E9AA45A6-51C7-8440-A5D9-95413037AAEA}" type="sibTrans" cxnId="{8F9D1757-F1CF-B34A-A12D-D20B11CD82CF}">
      <dgm:prSet/>
      <dgm:spPr/>
      <dgm:t>
        <a:bodyPr/>
        <a:lstStyle/>
        <a:p>
          <a:endParaRPr lang="en-US"/>
        </a:p>
      </dgm:t>
    </dgm:pt>
    <dgm:pt modelId="{5B407785-AC18-6949-A2EE-EBB777E7A7E2}">
      <dgm:prSet phldrT="[Text]" custT="1"/>
      <dgm:spPr>
        <a:solidFill>
          <a:srgbClr val="E4F8FD"/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</a:rPr>
            <a:t>How has information behavior theory been applied to research about parental HIV/AIDS disclosure?</a:t>
          </a:r>
        </a:p>
      </dgm:t>
    </dgm:pt>
    <dgm:pt modelId="{E8812A21-4D5F-7D44-B3B8-934E66969478}" type="parTrans" cxnId="{5DE0F6B6-D775-3440-88FE-06E1FE55C713}">
      <dgm:prSet/>
      <dgm:spPr/>
      <dgm:t>
        <a:bodyPr/>
        <a:lstStyle/>
        <a:p>
          <a:endParaRPr lang="en-US"/>
        </a:p>
      </dgm:t>
    </dgm:pt>
    <dgm:pt modelId="{E63BDEA8-52DC-8F44-96DF-B9278719A1E1}" type="sibTrans" cxnId="{5DE0F6B6-D775-3440-88FE-06E1FE55C713}">
      <dgm:prSet/>
      <dgm:spPr/>
      <dgm:t>
        <a:bodyPr/>
        <a:lstStyle/>
        <a:p>
          <a:endParaRPr lang="en-US"/>
        </a:p>
      </dgm:t>
    </dgm:pt>
    <dgm:pt modelId="{B20A9C68-4217-0E4D-BEDB-AE9ACBABF71A}" type="pres">
      <dgm:prSet presAssocID="{E74513EE-5DD6-7E48-A8CB-8A4C6EDFDDD8}" presName="composite" presStyleCnt="0">
        <dgm:presLayoutVars>
          <dgm:chMax val="1"/>
          <dgm:dir/>
          <dgm:resizeHandles val="exact"/>
        </dgm:presLayoutVars>
      </dgm:prSet>
      <dgm:spPr/>
    </dgm:pt>
    <dgm:pt modelId="{DE750FF4-5B04-824C-AB8E-A923E86451A5}" type="pres">
      <dgm:prSet presAssocID="{81C7BF88-B102-364F-9105-69EC91E64D26}" presName="roof" presStyleLbl="dkBgShp" presStyleIdx="0" presStyleCnt="2"/>
      <dgm:spPr/>
    </dgm:pt>
    <dgm:pt modelId="{0360136F-141A-E449-8BB5-8E71D39D0498}" type="pres">
      <dgm:prSet presAssocID="{81C7BF88-B102-364F-9105-69EC91E64D26}" presName="pillars" presStyleCnt="0"/>
      <dgm:spPr/>
    </dgm:pt>
    <dgm:pt modelId="{652930D2-7FDC-A348-B2EF-115E40F18381}" type="pres">
      <dgm:prSet presAssocID="{81C7BF88-B102-364F-9105-69EC91E64D26}" presName="pillar1" presStyleLbl="node1" presStyleIdx="0" presStyleCnt="2">
        <dgm:presLayoutVars>
          <dgm:bulletEnabled val="1"/>
        </dgm:presLayoutVars>
      </dgm:prSet>
      <dgm:spPr/>
    </dgm:pt>
    <dgm:pt modelId="{D9248912-7AB1-EC4E-A419-2C11CEC5B591}" type="pres">
      <dgm:prSet presAssocID="{5B407785-AC18-6949-A2EE-EBB777E7A7E2}" presName="pillarX" presStyleLbl="node1" presStyleIdx="1" presStyleCnt="2">
        <dgm:presLayoutVars>
          <dgm:bulletEnabled val="1"/>
        </dgm:presLayoutVars>
      </dgm:prSet>
      <dgm:spPr/>
    </dgm:pt>
    <dgm:pt modelId="{3D95E228-C1BA-EF49-BB4B-617E985B339F}" type="pres">
      <dgm:prSet presAssocID="{81C7BF88-B102-364F-9105-69EC91E64D26}" presName="base" presStyleLbl="dkBgShp" presStyleIdx="1" presStyleCnt="2"/>
      <dgm:spPr>
        <a:solidFill>
          <a:srgbClr val="014B85"/>
        </a:solidFill>
      </dgm:spPr>
    </dgm:pt>
  </dgm:ptLst>
  <dgm:cxnLst>
    <dgm:cxn modelId="{E9507108-A01A-6446-A013-5C6E19046A6F}" srcId="{E74513EE-5DD6-7E48-A8CB-8A4C6EDFDDD8}" destId="{81C7BF88-B102-364F-9105-69EC91E64D26}" srcOrd="0" destOrd="0" parTransId="{26F9B469-254C-2046-81AF-1FE0B83ADC74}" sibTransId="{8CF39819-9C62-6242-861A-83ED8B799B3D}"/>
    <dgm:cxn modelId="{8F9D1757-F1CF-B34A-A12D-D20B11CD82CF}" srcId="{81C7BF88-B102-364F-9105-69EC91E64D26}" destId="{D21774FB-1503-A24E-A82B-3CFA210CBD98}" srcOrd="0" destOrd="0" parTransId="{E2A15522-8558-0E48-91C8-3996CF4E9A3F}" sibTransId="{E9AA45A6-51C7-8440-A5D9-95413037AAEA}"/>
    <dgm:cxn modelId="{1646AF67-CD3D-E445-8CD0-2CFD7112D15C}" type="presOf" srcId="{5B407785-AC18-6949-A2EE-EBB777E7A7E2}" destId="{D9248912-7AB1-EC4E-A419-2C11CEC5B591}" srcOrd="0" destOrd="0" presId="urn:microsoft.com/office/officeart/2005/8/layout/hList3"/>
    <dgm:cxn modelId="{C5CC0A7F-1C8F-BC49-BA0C-624F8B7E8F19}" type="presOf" srcId="{81C7BF88-B102-364F-9105-69EC91E64D26}" destId="{DE750FF4-5B04-824C-AB8E-A923E86451A5}" srcOrd="0" destOrd="0" presId="urn:microsoft.com/office/officeart/2005/8/layout/hList3"/>
    <dgm:cxn modelId="{7E9CB486-8072-C244-8E4D-DF44B8F0CED6}" type="presOf" srcId="{E74513EE-5DD6-7E48-A8CB-8A4C6EDFDDD8}" destId="{B20A9C68-4217-0E4D-BEDB-AE9ACBABF71A}" srcOrd="0" destOrd="0" presId="urn:microsoft.com/office/officeart/2005/8/layout/hList3"/>
    <dgm:cxn modelId="{7B797297-C2B2-814E-9ACF-E9501C650302}" type="presOf" srcId="{D21774FB-1503-A24E-A82B-3CFA210CBD98}" destId="{652930D2-7FDC-A348-B2EF-115E40F18381}" srcOrd="0" destOrd="0" presId="urn:microsoft.com/office/officeart/2005/8/layout/hList3"/>
    <dgm:cxn modelId="{5DE0F6B6-D775-3440-88FE-06E1FE55C713}" srcId="{81C7BF88-B102-364F-9105-69EC91E64D26}" destId="{5B407785-AC18-6949-A2EE-EBB777E7A7E2}" srcOrd="1" destOrd="0" parTransId="{E8812A21-4D5F-7D44-B3B8-934E66969478}" sibTransId="{E63BDEA8-52DC-8F44-96DF-B9278719A1E1}"/>
    <dgm:cxn modelId="{96B413CE-D417-9647-BF26-35B512B9BBA9}" type="presParOf" srcId="{B20A9C68-4217-0E4D-BEDB-AE9ACBABF71A}" destId="{DE750FF4-5B04-824C-AB8E-A923E86451A5}" srcOrd="0" destOrd="0" presId="urn:microsoft.com/office/officeart/2005/8/layout/hList3"/>
    <dgm:cxn modelId="{9196B4F3-83B4-984E-BA77-89353205FE6C}" type="presParOf" srcId="{B20A9C68-4217-0E4D-BEDB-AE9ACBABF71A}" destId="{0360136F-141A-E449-8BB5-8E71D39D0498}" srcOrd="1" destOrd="0" presId="urn:microsoft.com/office/officeart/2005/8/layout/hList3"/>
    <dgm:cxn modelId="{A71FC2CB-E21C-2741-BFF2-80F843A755A0}" type="presParOf" srcId="{0360136F-141A-E449-8BB5-8E71D39D0498}" destId="{652930D2-7FDC-A348-B2EF-115E40F18381}" srcOrd="0" destOrd="0" presId="urn:microsoft.com/office/officeart/2005/8/layout/hList3"/>
    <dgm:cxn modelId="{0E2ED4F1-9412-0746-90D7-67D1FA0E674A}" type="presParOf" srcId="{0360136F-141A-E449-8BB5-8E71D39D0498}" destId="{D9248912-7AB1-EC4E-A419-2C11CEC5B591}" srcOrd="1" destOrd="0" presId="urn:microsoft.com/office/officeart/2005/8/layout/hList3"/>
    <dgm:cxn modelId="{D74B46DD-A248-614D-B59F-F2C1E69248B3}" type="presParOf" srcId="{B20A9C68-4217-0E4D-BEDB-AE9ACBABF71A}" destId="{3D95E228-C1BA-EF49-BB4B-617E985B339F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D9030E-CDDE-344A-9788-96340B927400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3838F9-C7ED-4F4B-9EA8-C00469F96114}">
      <dgm:prSet phldrT="[Text]"/>
      <dgm:spPr>
        <a:solidFill>
          <a:srgbClr val="014B85"/>
        </a:solidFill>
      </dgm:spPr>
      <dgm:t>
        <a:bodyPr/>
        <a:lstStyle/>
        <a:p>
          <a:r>
            <a:rPr lang="en-US" dirty="0"/>
            <a:t>Access to greater support as one benefit of disclosure (5)</a:t>
          </a:r>
        </a:p>
      </dgm:t>
    </dgm:pt>
    <dgm:pt modelId="{DBE68E4C-0422-CC4F-AFAF-0BA71A87D80E}" type="parTrans" cxnId="{9EE941AE-7CB4-6E4E-AF40-94AAEF7422EC}">
      <dgm:prSet/>
      <dgm:spPr/>
      <dgm:t>
        <a:bodyPr/>
        <a:lstStyle/>
        <a:p>
          <a:endParaRPr lang="en-US"/>
        </a:p>
      </dgm:t>
    </dgm:pt>
    <dgm:pt modelId="{579E3563-A291-7A47-8DE1-C24D1EFE76BE}" type="sibTrans" cxnId="{9EE941AE-7CB4-6E4E-AF40-94AAEF7422EC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6E1F947C-3762-A04C-92E8-E564A19EDD09}">
      <dgm:prSet phldrT="[Text]"/>
      <dgm:spPr>
        <a:solidFill>
          <a:srgbClr val="18A3E0"/>
        </a:solidFill>
      </dgm:spPr>
      <dgm:t>
        <a:bodyPr/>
        <a:lstStyle/>
        <a:p>
          <a:pPr>
            <a:buFont typeface="Symbol" pitchFamily="2" charset="2"/>
            <a:buChar char=""/>
          </a:pPr>
          <a:r>
            <a:rPr lang="en-US" dirty="0"/>
            <a:t>Reduced stress, anxiety, and/or depression as a benefit of disclosure (4)</a:t>
          </a:r>
        </a:p>
      </dgm:t>
    </dgm:pt>
    <dgm:pt modelId="{F4D70F99-1100-E147-B371-E9BE23AB2917}" type="parTrans" cxnId="{519A20B2-8AA8-3A4B-A5DA-7394EB81DBE0}">
      <dgm:prSet/>
      <dgm:spPr/>
      <dgm:t>
        <a:bodyPr/>
        <a:lstStyle/>
        <a:p>
          <a:endParaRPr lang="en-US"/>
        </a:p>
      </dgm:t>
    </dgm:pt>
    <dgm:pt modelId="{92721555-ED1F-D84C-A4CC-A574664DB88A}" type="sibTrans" cxnId="{519A20B2-8AA8-3A4B-A5DA-7394EB81DBE0}">
      <dgm:prSet/>
      <dgm:spPr/>
      <dgm:t>
        <a:bodyPr/>
        <a:lstStyle/>
        <a:p>
          <a:endParaRPr lang="en-US"/>
        </a:p>
      </dgm:t>
    </dgm:pt>
    <dgm:pt modelId="{6E229523-43E1-A548-B9B2-D8A26EFCC80B}">
      <dgm:prSet phldrT="[Text]"/>
      <dgm:spPr>
        <a:solidFill>
          <a:srgbClr val="E4F8FD"/>
        </a:solidFill>
      </dgm:spPr>
      <dgm:t>
        <a:bodyPr/>
        <a:lstStyle/>
        <a:p>
          <a:pPr>
            <a:buFont typeface="Symbol" pitchFamily="2" charset="2"/>
            <a:buChar char=""/>
          </a:pPr>
          <a:r>
            <a:rPr lang="en-US" dirty="0">
              <a:solidFill>
                <a:schemeClr val="tx1"/>
              </a:solidFill>
            </a:rPr>
            <a:t>Improvement to the parent’s treatment adherence (3)</a:t>
          </a:r>
        </a:p>
      </dgm:t>
    </dgm:pt>
    <dgm:pt modelId="{0295FAE5-FDDB-7B4B-A6D2-AF04F4C9D659}" type="parTrans" cxnId="{BB0EC1F0-3971-B441-A9EA-14F2E6DE7D9B}">
      <dgm:prSet/>
      <dgm:spPr/>
      <dgm:t>
        <a:bodyPr/>
        <a:lstStyle/>
        <a:p>
          <a:endParaRPr lang="en-US"/>
        </a:p>
      </dgm:t>
    </dgm:pt>
    <dgm:pt modelId="{E75FE4EC-196F-7446-A88C-6EE48D0330EF}" type="sibTrans" cxnId="{BB0EC1F0-3971-B441-A9EA-14F2E6DE7D9B}">
      <dgm:prSet/>
      <dgm:spPr/>
      <dgm:t>
        <a:bodyPr/>
        <a:lstStyle/>
        <a:p>
          <a:endParaRPr lang="en-US"/>
        </a:p>
      </dgm:t>
    </dgm:pt>
    <dgm:pt modelId="{AAEA097F-9D6A-E14B-9438-35F2C85C68CA}">
      <dgm:prSet/>
      <dgm:spPr>
        <a:solidFill>
          <a:srgbClr val="014B85"/>
        </a:solidFill>
      </dgm:spPr>
      <dgm:t>
        <a:bodyPr/>
        <a:lstStyle/>
        <a:p>
          <a:pPr>
            <a:buFont typeface="Symbol" pitchFamily="2" charset="2"/>
            <a:buChar char=""/>
          </a:pPr>
          <a:r>
            <a:rPr lang="en-US" dirty="0"/>
            <a:t>Better communication within the family (3)</a:t>
          </a:r>
        </a:p>
      </dgm:t>
    </dgm:pt>
    <dgm:pt modelId="{BDEF2230-F627-F248-B48A-FB17B018C5F1}" type="parTrans" cxnId="{37176724-64DF-C949-A0D2-746826FE5FC0}">
      <dgm:prSet/>
      <dgm:spPr/>
      <dgm:t>
        <a:bodyPr/>
        <a:lstStyle/>
        <a:p>
          <a:endParaRPr lang="en-US"/>
        </a:p>
      </dgm:t>
    </dgm:pt>
    <dgm:pt modelId="{D8D823E4-E081-474A-80A6-A38052F20B12}" type="sibTrans" cxnId="{37176724-64DF-C949-A0D2-746826FE5FC0}">
      <dgm:prSet/>
      <dgm:spPr/>
      <dgm:t>
        <a:bodyPr/>
        <a:lstStyle/>
        <a:p>
          <a:endParaRPr lang="en-US"/>
        </a:p>
      </dgm:t>
    </dgm:pt>
    <dgm:pt modelId="{6954DB26-1F4B-6C4E-947D-817E1DE98B1F}">
      <dgm:prSet/>
      <dgm:spPr>
        <a:solidFill>
          <a:srgbClr val="18A3E0"/>
        </a:solidFill>
      </dgm:spPr>
      <dgm:t>
        <a:bodyPr/>
        <a:lstStyle/>
        <a:p>
          <a:pPr>
            <a:buFont typeface="Symbol" pitchFamily="2" charset="2"/>
            <a:buChar char=""/>
          </a:pPr>
          <a:r>
            <a:rPr lang="en-US" dirty="0"/>
            <a:t>Improvement in the quality of family relationships (3)</a:t>
          </a:r>
        </a:p>
      </dgm:t>
    </dgm:pt>
    <dgm:pt modelId="{2511F595-8934-F04F-BDFC-E7BD134C38C4}" type="parTrans" cxnId="{285D1C64-5E13-0E44-B7FD-C9FCB5A2C8CA}">
      <dgm:prSet/>
      <dgm:spPr/>
      <dgm:t>
        <a:bodyPr/>
        <a:lstStyle/>
        <a:p>
          <a:endParaRPr lang="en-US"/>
        </a:p>
      </dgm:t>
    </dgm:pt>
    <dgm:pt modelId="{324242D8-31B8-4D4D-B4DB-0BF0D4324DF4}" type="sibTrans" cxnId="{285D1C64-5E13-0E44-B7FD-C9FCB5A2C8CA}">
      <dgm:prSet/>
      <dgm:spPr/>
      <dgm:t>
        <a:bodyPr/>
        <a:lstStyle/>
        <a:p>
          <a:endParaRPr lang="en-US"/>
        </a:p>
      </dgm:t>
    </dgm:pt>
    <dgm:pt modelId="{84C4689E-0BFA-0246-96B9-94218F4933A1}" type="pres">
      <dgm:prSet presAssocID="{A8D9030E-CDDE-344A-9788-96340B927400}" presName="Name0" presStyleCnt="0">
        <dgm:presLayoutVars>
          <dgm:chMax val="7"/>
          <dgm:chPref val="7"/>
          <dgm:dir/>
        </dgm:presLayoutVars>
      </dgm:prSet>
      <dgm:spPr/>
    </dgm:pt>
    <dgm:pt modelId="{B459A2AA-3B3B-6643-B403-F133147A7DC1}" type="pres">
      <dgm:prSet presAssocID="{A8D9030E-CDDE-344A-9788-96340B927400}" presName="Name1" presStyleCnt="0"/>
      <dgm:spPr/>
    </dgm:pt>
    <dgm:pt modelId="{54FB6FDE-DA18-714D-B70B-2CED61B8D81A}" type="pres">
      <dgm:prSet presAssocID="{A8D9030E-CDDE-344A-9788-96340B927400}" presName="cycle" presStyleCnt="0"/>
      <dgm:spPr/>
    </dgm:pt>
    <dgm:pt modelId="{17DE5604-16FE-EA44-B0BA-DFC3887D011B}" type="pres">
      <dgm:prSet presAssocID="{A8D9030E-CDDE-344A-9788-96340B927400}" presName="srcNode" presStyleLbl="node1" presStyleIdx="0" presStyleCnt="5"/>
      <dgm:spPr/>
    </dgm:pt>
    <dgm:pt modelId="{962C0EDB-395E-EC49-990C-0062CF721067}" type="pres">
      <dgm:prSet presAssocID="{A8D9030E-CDDE-344A-9788-96340B927400}" presName="conn" presStyleLbl="parChTrans1D2" presStyleIdx="0" presStyleCnt="1"/>
      <dgm:spPr/>
    </dgm:pt>
    <dgm:pt modelId="{26B72D87-01AA-BC49-96ED-78E0221F7104}" type="pres">
      <dgm:prSet presAssocID="{A8D9030E-CDDE-344A-9788-96340B927400}" presName="extraNode" presStyleLbl="node1" presStyleIdx="0" presStyleCnt="5"/>
      <dgm:spPr/>
    </dgm:pt>
    <dgm:pt modelId="{78F78E64-96F2-8C48-8162-7434D1F64D20}" type="pres">
      <dgm:prSet presAssocID="{A8D9030E-CDDE-344A-9788-96340B927400}" presName="dstNode" presStyleLbl="node1" presStyleIdx="0" presStyleCnt="5"/>
      <dgm:spPr/>
    </dgm:pt>
    <dgm:pt modelId="{DECE35DF-898C-EB4A-9780-8A553E32D303}" type="pres">
      <dgm:prSet presAssocID="{0E3838F9-C7ED-4F4B-9EA8-C00469F96114}" presName="text_1" presStyleLbl="node1" presStyleIdx="0" presStyleCnt="5">
        <dgm:presLayoutVars>
          <dgm:bulletEnabled val="1"/>
        </dgm:presLayoutVars>
      </dgm:prSet>
      <dgm:spPr/>
    </dgm:pt>
    <dgm:pt modelId="{568E6A69-9E19-094F-8555-88FE91E6AABB}" type="pres">
      <dgm:prSet presAssocID="{0E3838F9-C7ED-4F4B-9EA8-C00469F96114}" presName="accent_1" presStyleCnt="0"/>
      <dgm:spPr/>
    </dgm:pt>
    <dgm:pt modelId="{3517E9BB-432C-6E4D-BF4C-FD53D148E42C}" type="pres">
      <dgm:prSet presAssocID="{0E3838F9-C7ED-4F4B-9EA8-C00469F96114}" presName="accentRepeatNode" presStyleLbl="solidFgAcc1" presStyleIdx="0" presStyleCnt="5"/>
      <dgm:spPr>
        <a:ln>
          <a:solidFill>
            <a:schemeClr val="tx1"/>
          </a:solidFill>
        </a:ln>
      </dgm:spPr>
    </dgm:pt>
    <dgm:pt modelId="{63D4CF99-4CEA-264D-9502-2F73199FCD35}" type="pres">
      <dgm:prSet presAssocID="{6E1F947C-3762-A04C-92E8-E564A19EDD09}" presName="text_2" presStyleLbl="node1" presStyleIdx="1" presStyleCnt="5">
        <dgm:presLayoutVars>
          <dgm:bulletEnabled val="1"/>
        </dgm:presLayoutVars>
      </dgm:prSet>
      <dgm:spPr/>
    </dgm:pt>
    <dgm:pt modelId="{800018FA-AF12-1744-BA20-D58315A4498B}" type="pres">
      <dgm:prSet presAssocID="{6E1F947C-3762-A04C-92E8-E564A19EDD09}" presName="accent_2" presStyleCnt="0"/>
      <dgm:spPr/>
    </dgm:pt>
    <dgm:pt modelId="{AB0B685F-01E0-1C40-9F6C-CB52186CEF7A}" type="pres">
      <dgm:prSet presAssocID="{6E1F947C-3762-A04C-92E8-E564A19EDD09}" presName="accentRepeatNode" presStyleLbl="solidFgAcc1" presStyleIdx="1" presStyleCnt="5"/>
      <dgm:spPr>
        <a:ln>
          <a:solidFill>
            <a:schemeClr val="tx1"/>
          </a:solidFill>
        </a:ln>
      </dgm:spPr>
    </dgm:pt>
    <dgm:pt modelId="{0C64197F-C0F4-7842-A17D-8FD417CE3BA8}" type="pres">
      <dgm:prSet presAssocID="{6E229523-43E1-A548-B9B2-D8A26EFCC80B}" presName="text_3" presStyleLbl="node1" presStyleIdx="2" presStyleCnt="5">
        <dgm:presLayoutVars>
          <dgm:bulletEnabled val="1"/>
        </dgm:presLayoutVars>
      </dgm:prSet>
      <dgm:spPr/>
    </dgm:pt>
    <dgm:pt modelId="{14D35887-6F08-E346-8FFA-6833EF307E30}" type="pres">
      <dgm:prSet presAssocID="{6E229523-43E1-A548-B9B2-D8A26EFCC80B}" presName="accent_3" presStyleCnt="0"/>
      <dgm:spPr/>
    </dgm:pt>
    <dgm:pt modelId="{CA5201B5-E128-1F40-B02F-D9B9FBECEF58}" type="pres">
      <dgm:prSet presAssocID="{6E229523-43E1-A548-B9B2-D8A26EFCC80B}" presName="accentRepeatNode" presStyleLbl="solidFgAcc1" presStyleIdx="2" presStyleCnt="5"/>
      <dgm:spPr>
        <a:ln>
          <a:solidFill>
            <a:schemeClr val="tx1"/>
          </a:solidFill>
        </a:ln>
      </dgm:spPr>
    </dgm:pt>
    <dgm:pt modelId="{694FAA1A-190C-EC4F-8246-9BB4A61850EC}" type="pres">
      <dgm:prSet presAssocID="{AAEA097F-9D6A-E14B-9438-35F2C85C68CA}" presName="text_4" presStyleLbl="node1" presStyleIdx="3" presStyleCnt="5">
        <dgm:presLayoutVars>
          <dgm:bulletEnabled val="1"/>
        </dgm:presLayoutVars>
      </dgm:prSet>
      <dgm:spPr/>
    </dgm:pt>
    <dgm:pt modelId="{537285D8-FE47-1146-9923-12E6E613E9B9}" type="pres">
      <dgm:prSet presAssocID="{AAEA097F-9D6A-E14B-9438-35F2C85C68CA}" presName="accent_4" presStyleCnt="0"/>
      <dgm:spPr/>
    </dgm:pt>
    <dgm:pt modelId="{DB22D65B-39CD-2543-8438-7920AEB17A36}" type="pres">
      <dgm:prSet presAssocID="{AAEA097F-9D6A-E14B-9438-35F2C85C68CA}" presName="accentRepeatNode" presStyleLbl="solidFgAcc1" presStyleIdx="3" presStyleCnt="5"/>
      <dgm:spPr>
        <a:ln>
          <a:solidFill>
            <a:schemeClr val="tx1"/>
          </a:solidFill>
        </a:ln>
      </dgm:spPr>
    </dgm:pt>
    <dgm:pt modelId="{211636BA-EE28-BB4D-B40A-A02B45A00D27}" type="pres">
      <dgm:prSet presAssocID="{6954DB26-1F4B-6C4E-947D-817E1DE98B1F}" presName="text_5" presStyleLbl="node1" presStyleIdx="4" presStyleCnt="5">
        <dgm:presLayoutVars>
          <dgm:bulletEnabled val="1"/>
        </dgm:presLayoutVars>
      </dgm:prSet>
      <dgm:spPr/>
    </dgm:pt>
    <dgm:pt modelId="{E51DDFF5-EE4F-B142-B692-301F90707044}" type="pres">
      <dgm:prSet presAssocID="{6954DB26-1F4B-6C4E-947D-817E1DE98B1F}" presName="accent_5" presStyleCnt="0"/>
      <dgm:spPr/>
    </dgm:pt>
    <dgm:pt modelId="{07818C47-5D45-0245-B78C-0D39D666F5B2}" type="pres">
      <dgm:prSet presAssocID="{6954DB26-1F4B-6C4E-947D-817E1DE98B1F}" presName="accentRepeatNode" presStyleLbl="solidFgAcc1" presStyleIdx="4" presStyleCnt="5"/>
      <dgm:spPr>
        <a:ln>
          <a:solidFill>
            <a:schemeClr val="tx1"/>
          </a:solidFill>
        </a:ln>
      </dgm:spPr>
    </dgm:pt>
  </dgm:ptLst>
  <dgm:cxnLst>
    <dgm:cxn modelId="{37176724-64DF-C949-A0D2-746826FE5FC0}" srcId="{A8D9030E-CDDE-344A-9788-96340B927400}" destId="{AAEA097F-9D6A-E14B-9438-35F2C85C68CA}" srcOrd="3" destOrd="0" parTransId="{BDEF2230-F627-F248-B48A-FB17B018C5F1}" sibTransId="{D8D823E4-E081-474A-80A6-A38052F20B12}"/>
    <dgm:cxn modelId="{52A45D48-6CB7-2A40-A6ED-FACF85A44B34}" type="presOf" srcId="{0E3838F9-C7ED-4F4B-9EA8-C00469F96114}" destId="{DECE35DF-898C-EB4A-9780-8A553E32D303}" srcOrd="0" destOrd="0" presId="urn:microsoft.com/office/officeart/2008/layout/VerticalCurvedList"/>
    <dgm:cxn modelId="{285D1C64-5E13-0E44-B7FD-C9FCB5A2C8CA}" srcId="{A8D9030E-CDDE-344A-9788-96340B927400}" destId="{6954DB26-1F4B-6C4E-947D-817E1DE98B1F}" srcOrd="4" destOrd="0" parTransId="{2511F595-8934-F04F-BDFC-E7BD134C38C4}" sibTransId="{324242D8-31B8-4D4D-B4DB-0BF0D4324DF4}"/>
    <dgm:cxn modelId="{CC9DFD66-1740-9B4D-95CA-C1A284FA830F}" type="presOf" srcId="{579E3563-A291-7A47-8DE1-C24D1EFE76BE}" destId="{962C0EDB-395E-EC49-990C-0062CF721067}" srcOrd="0" destOrd="0" presId="urn:microsoft.com/office/officeart/2008/layout/VerticalCurvedList"/>
    <dgm:cxn modelId="{33382B88-1F69-CA4E-A283-6DDB3CC37A3F}" type="presOf" srcId="{A8D9030E-CDDE-344A-9788-96340B927400}" destId="{84C4689E-0BFA-0246-96B9-94218F4933A1}" srcOrd="0" destOrd="0" presId="urn:microsoft.com/office/officeart/2008/layout/VerticalCurvedList"/>
    <dgm:cxn modelId="{BF436594-9224-454E-B09D-C134CB6DA3B3}" type="presOf" srcId="{AAEA097F-9D6A-E14B-9438-35F2C85C68CA}" destId="{694FAA1A-190C-EC4F-8246-9BB4A61850EC}" srcOrd="0" destOrd="0" presId="urn:microsoft.com/office/officeart/2008/layout/VerticalCurvedList"/>
    <dgm:cxn modelId="{9EE941AE-7CB4-6E4E-AF40-94AAEF7422EC}" srcId="{A8D9030E-CDDE-344A-9788-96340B927400}" destId="{0E3838F9-C7ED-4F4B-9EA8-C00469F96114}" srcOrd="0" destOrd="0" parTransId="{DBE68E4C-0422-CC4F-AFAF-0BA71A87D80E}" sibTransId="{579E3563-A291-7A47-8DE1-C24D1EFE76BE}"/>
    <dgm:cxn modelId="{3887E2AE-CDB2-F046-810A-3553AA5B7208}" type="presOf" srcId="{6E1F947C-3762-A04C-92E8-E564A19EDD09}" destId="{63D4CF99-4CEA-264D-9502-2F73199FCD35}" srcOrd="0" destOrd="0" presId="urn:microsoft.com/office/officeart/2008/layout/VerticalCurvedList"/>
    <dgm:cxn modelId="{519A20B2-8AA8-3A4B-A5DA-7394EB81DBE0}" srcId="{A8D9030E-CDDE-344A-9788-96340B927400}" destId="{6E1F947C-3762-A04C-92E8-E564A19EDD09}" srcOrd="1" destOrd="0" parTransId="{F4D70F99-1100-E147-B371-E9BE23AB2917}" sibTransId="{92721555-ED1F-D84C-A4CC-A574664DB88A}"/>
    <dgm:cxn modelId="{BB0EC1F0-3971-B441-A9EA-14F2E6DE7D9B}" srcId="{A8D9030E-CDDE-344A-9788-96340B927400}" destId="{6E229523-43E1-A548-B9B2-D8A26EFCC80B}" srcOrd="2" destOrd="0" parTransId="{0295FAE5-FDDB-7B4B-A6D2-AF04F4C9D659}" sibTransId="{E75FE4EC-196F-7446-A88C-6EE48D0330EF}"/>
    <dgm:cxn modelId="{C8FA4BFB-9479-8F4A-9A1C-BA4CE71B6B9E}" type="presOf" srcId="{6E229523-43E1-A548-B9B2-D8A26EFCC80B}" destId="{0C64197F-C0F4-7842-A17D-8FD417CE3BA8}" srcOrd="0" destOrd="0" presId="urn:microsoft.com/office/officeart/2008/layout/VerticalCurvedList"/>
    <dgm:cxn modelId="{FAB6B3FB-2260-D34D-9BFB-479FB41B729C}" type="presOf" srcId="{6954DB26-1F4B-6C4E-947D-817E1DE98B1F}" destId="{211636BA-EE28-BB4D-B40A-A02B45A00D27}" srcOrd="0" destOrd="0" presId="urn:microsoft.com/office/officeart/2008/layout/VerticalCurvedList"/>
    <dgm:cxn modelId="{B6EA1D48-DFAB-0343-A146-BC8481C16E0F}" type="presParOf" srcId="{84C4689E-0BFA-0246-96B9-94218F4933A1}" destId="{B459A2AA-3B3B-6643-B403-F133147A7DC1}" srcOrd="0" destOrd="0" presId="urn:microsoft.com/office/officeart/2008/layout/VerticalCurvedList"/>
    <dgm:cxn modelId="{9A5B2303-4396-4E42-81DE-B7E198F9356B}" type="presParOf" srcId="{B459A2AA-3B3B-6643-B403-F133147A7DC1}" destId="{54FB6FDE-DA18-714D-B70B-2CED61B8D81A}" srcOrd="0" destOrd="0" presId="urn:microsoft.com/office/officeart/2008/layout/VerticalCurvedList"/>
    <dgm:cxn modelId="{5C93D28E-A28F-6F46-99B6-7981BE5D94E4}" type="presParOf" srcId="{54FB6FDE-DA18-714D-B70B-2CED61B8D81A}" destId="{17DE5604-16FE-EA44-B0BA-DFC3887D011B}" srcOrd="0" destOrd="0" presId="urn:microsoft.com/office/officeart/2008/layout/VerticalCurvedList"/>
    <dgm:cxn modelId="{70FFD716-6CEF-6044-B88C-1BAB585E8BB2}" type="presParOf" srcId="{54FB6FDE-DA18-714D-B70B-2CED61B8D81A}" destId="{962C0EDB-395E-EC49-990C-0062CF721067}" srcOrd="1" destOrd="0" presId="urn:microsoft.com/office/officeart/2008/layout/VerticalCurvedList"/>
    <dgm:cxn modelId="{88994369-E999-EB4C-913D-9CA7413F9A6F}" type="presParOf" srcId="{54FB6FDE-DA18-714D-B70B-2CED61B8D81A}" destId="{26B72D87-01AA-BC49-96ED-78E0221F7104}" srcOrd="2" destOrd="0" presId="urn:microsoft.com/office/officeart/2008/layout/VerticalCurvedList"/>
    <dgm:cxn modelId="{84CA2CBF-DFCD-7345-86D1-D3D10D2D0CDF}" type="presParOf" srcId="{54FB6FDE-DA18-714D-B70B-2CED61B8D81A}" destId="{78F78E64-96F2-8C48-8162-7434D1F64D20}" srcOrd="3" destOrd="0" presId="urn:microsoft.com/office/officeart/2008/layout/VerticalCurvedList"/>
    <dgm:cxn modelId="{3D896F19-33F0-3045-B527-1432EBA960EC}" type="presParOf" srcId="{B459A2AA-3B3B-6643-B403-F133147A7DC1}" destId="{DECE35DF-898C-EB4A-9780-8A553E32D303}" srcOrd="1" destOrd="0" presId="urn:microsoft.com/office/officeart/2008/layout/VerticalCurvedList"/>
    <dgm:cxn modelId="{F77167D4-CF89-C34F-82EE-4B9038DE2B54}" type="presParOf" srcId="{B459A2AA-3B3B-6643-B403-F133147A7DC1}" destId="{568E6A69-9E19-094F-8555-88FE91E6AABB}" srcOrd="2" destOrd="0" presId="urn:microsoft.com/office/officeart/2008/layout/VerticalCurvedList"/>
    <dgm:cxn modelId="{3B41E85B-8DA7-1B41-8F2A-9D6FD2ADB86F}" type="presParOf" srcId="{568E6A69-9E19-094F-8555-88FE91E6AABB}" destId="{3517E9BB-432C-6E4D-BF4C-FD53D148E42C}" srcOrd="0" destOrd="0" presId="urn:microsoft.com/office/officeart/2008/layout/VerticalCurvedList"/>
    <dgm:cxn modelId="{CC505334-7631-D848-9164-2B8B57A61A96}" type="presParOf" srcId="{B459A2AA-3B3B-6643-B403-F133147A7DC1}" destId="{63D4CF99-4CEA-264D-9502-2F73199FCD35}" srcOrd="3" destOrd="0" presId="urn:microsoft.com/office/officeart/2008/layout/VerticalCurvedList"/>
    <dgm:cxn modelId="{DBF006DD-EB58-3649-8894-6CC82E4E2DDC}" type="presParOf" srcId="{B459A2AA-3B3B-6643-B403-F133147A7DC1}" destId="{800018FA-AF12-1744-BA20-D58315A4498B}" srcOrd="4" destOrd="0" presId="urn:microsoft.com/office/officeart/2008/layout/VerticalCurvedList"/>
    <dgm:cxn modelId="{7068C17D-F702-D847-ABDB-3157D11E85F9}" type="presParOf" srcId="{800018FA-AF12-1744-BA20-D58315A4498B}" destId="{AB0B685F-01E0-1C40-9F6C-CB52186CEF7A}" srcOrd="0" destOrd="0" presId="urn:microsoft.com/office/officeart/2008/layout/VerticalCurvedList"/>
    <dgm:cxn modelId="{1A238CEA-3C96-284A-AFC5-A2E28B75BAB7}" type="presParOf" srcId="{B459A2AA-3B3B-6643-B403-F133147A7DC1}" destId="{0C64197F-C0F4-7842-A17D-8FD417CE3BA8}" srcOrd="5" destOrd="0" presId="urn:microsoft.com/office/officeart/2008/layout/VerticalCurvedList"/>
    <dgm:cxn modelId="{5E902C86-6C3F-B44C-9759-46EE51B29D58}" type="presParOf" srcId="{B459A2AA-3B3B-6643-B403-F133147A7DC1}" destId="{14D35887-6F08-E346-8FFA-6833EF307E30}" srcOrd="6" destOrd="0" presId="urn:microsoft.com/office/officeart/2008/layout/VerticalCurvedList"/>
    <dgm:cxn modelId="{D5DC679A-0E3F-1A4D-BE73-93BF10B662A7}" type="presParOf" srcId="{14D35887-6F08-E346-8FFA-6833EF307E30}" destId="{CA5201B5-E128-1F40-B02F-D9B9FBECEF58}" srcOrd="0" destOrd="0" presId="urn:microsoft.com/office/officeart/2008/layout/VerticalCurvedList"/>
    <dgm:cxn modelId="{7D3B1BE7-5F0B-C64D-92C2-22AAB77ADC7A}" type="presParOf" srcId="{B459A2AA-3B3B-6643-B403-F133147A7DC1}" destId="{694FAA1A-190C-EC4F-8246-9BB4A61850EC}" srcOrd="7" destOrd="0" presId="urn:microsoft.com/office/officeart/2008/layout/VerticalCurvedList"/>
    <dgm:cxn modelId="{938C4763-75CA-2042-B77C-0558C40D8F37}" type="presParOf" srcId="{B459A2AA-3B3B-6643-B403-F133147A7DC1}" destId="{537285D8-FE47-1146-9923-12E6E613E9B9}" srcOrd="8" destOrd="0" presId="urn:microsoft.com/office/officeart/2008/layout/VerticalCurvedList"/>
    <dgm:cxn modelId="{24E248C9-AD71-974F-B1E8-8AE0CE43D957}" type="presParOf" srcId="{537285D8-FE47-1146-9923-12E6E613E9B9}" destId="{DB22D65B-39CD-2543-8438-7920AEB17A36}" srcOrd="0" destOrd="0" presId="urn:microsoft.com/office/officeart/2008/layout/VerticalCurvedList"/>
    <dgm:cxn modelId="{44471ADD-86D3-924C-BA60-3AE734ABAEB6}" type="presParOf" srcId="{B459A2AA-3B3B-6643-B403-F133147A7DC1}" destId="{211636BA-EE28-BB4D-B40A-A02B45A00D27}" srcOrd="9" destOrd="0" presId="urn:microsoft.com/office/officeart/2008/layout/VerticalCurvedList"/>
    <dgm:cxn modelId="{AA9E3C6E-C777-9C4D-AAFE-7CA64B208F5A}" type="presParOf" srcId="{B459A2AA-3B3B-6643-B403-F133147A7DC1}" destId="{E51DDFF5-EE4F-B142-B692-301F90707044}" srcOrd="10" destOrd="0" presId="urn:microsoft.com/office/officeart/2008/layout/VerticalCurvedList"/>
    <dgm:cxn modelId="{F6D8DF0A-8C7E-2C41-834A-D1B6B382DCE0}" type="presParOf" srcId="{E51DDFF5-EE4F-B142-B692-301F90707044}" destId="{07818C47-5D45-0245-B78C-0D39D666F5B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FAB23F-42E7-B542-9ECA-36D1AC11E91E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45B376-9CF4-7548-832F-B4A94C97D288}">
      <dgm:prSet phldrT="[Text]"/>
      <dgm:spPr>
        <a:solidFill>
          <a:srgbClr val="18A3E0"/>
        </a:solidFill>
      </dgm:spPr>
      <dgm:t>
        <a:bodyPr/>
        <a:lstStyle/>
        <a:p>
          <a:r>
            <a:rPr lang="en-US" dirty="0"/>
            <a:t>Fear of negative reactions (4)</a:t>
          </a:r>
        </a:p>
      </dgm:t>
    </dgm:pt>
    <dgm:pt modelId="{0082E526-49E9-B54B-83FF-86B6049BEB80}" type="parTrans" cxnId="{46B8EA16-ECAE-FF40-95B7-D5461C9BEC79}">
      <dgm:prSet/>
      <dgm:spPr/>
      <dgm:t>
        <a:bodyPr/>
        <a:lstStyle/>
        <a:p>
          <a:endParaRPr lang="en-US"/>
        </a:p>
      </dgm:t>
    </dgm:pt>
    <dgm:pt modelId="{8C5162E4-12D6-6443-AF4F-976D2E61831C}" type="sibTrans" cxnId="{46B8EA16-ECAE-FF40-95B7-D5461C9BEC79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4CD269CE-1B34-C24E-B5DC-08E30075DCFE}">
      <dgm:prSet phldrT="[Text]"/>
      <dgm:spPr>
        <a:solidFill>
          <a:srgbClr val="014B85"/>
        </a:solidFill>
      </dgm:spPr>
      <dgm:t>
        <a:bodyPr/>
        <a:lstStyle/>
        <a:p>
          <a:r>
            <a:rPr lang="en-US" dirty="0"/>
            <a:t>Child's age and related ability to understand (3)</a:t>
          </a:r>
        </a:p>
      </dgm:t>
    </dgm:pt>
    <dgm:pt modelId="{88717145-3CBF-324A-978D-F133B46C3E68}" type="parTrans" cxnId="{2334726F-E5B4-1C4F-A16B-F8FEA014A661}">
      <dgm:prSet/>
      <dgm:spPr/>
      <dgm:t>
        <a:bodyPr/>
        <a:lstStyle/>
        <a:p>
          <a:endParaRPr lang="en-US"/>
        </a:p>
      </dgm:t>
    </dgm:pt>
    <dgm:pt modelId="{B93AF024-879F-054E-8453-5BCBCE0B617E}" type="sibTrans" cxnId="{2334726F-E5B4-1C4F-A16B-F8FEA014A661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80900A6F-6AD6-E947-A195-0967B126D222}">
      <dgm:prSet phldrT="[Text]"/>
      <dgm:spPr>
        <a:solidFill>
          <a:srgbClr val="18A3E0"/>
        </a:solidFill>
      </dgm:spPr>
      <dgm:t>
        <a:bodyPr/>
        <a:lstStyle/>
        <a:p>
          <a:r>
            <a:rPr lang="en-US" dirty="0"/>
            <a:t>Need for more support &amp; knowledge (1)</a:t>
          </a:r>
        </a:p>
      </dgm:t>
    </dgm:pt>
    <dgm:pt modelId="{9318E86E-5365-D74C-BF3E-0148F22D91FB}" type="parTrans" cxnId="{3AA8249E-B09A-DA4E-8D54-36D3AD1343DE}">
      <dgm:prSet/>
      <dgm:spPr/>
      <dgm:t>
        <a:bodyPr/>
        <a:lstStyle/>
        <a:p>
          <a:endParaRPr lang="en-US"/>
        </a:p>
      </dgm:t>
    </dgm:pt>
    <dgm:pt modelId="{FD801A3A-73D4-0D47-A589-EDB67102603E}" type="sibTrans" cxnId="{3AA8249E-B09A-DA4E-8D54-36D3AD1343DE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5B2B49B-524D-1A40-AF60-C154828692F1}">
      <dgm:prSet phldrT="[Text]"/>
      <dgm:spPr>
        <a:solidFill>
          <a:srgbClr val="E4F8FD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Causing children worry (3)</a:t>
          </a:r>
        </a:p>
      </dgm:t>
    </dgm:pt>
    <dgm:pt modelId="{E6D97EF9-5AD0-DD44-A461-E33DD37504A1}" type="parTrans" cxnId="{5303253D-2E92-334E-8510-0DA0D6343DB1}">
      <dgm:prSet/>
      <dgm:spPr/>
      <dgm:t>
        <a:bodyPr/>
        <a:lstStyle/>
        <a:p>
          <a:endParaRPr lang="en-US"/>
        </a:p>
      </dgm:t>
    </dgm:pt>
    <dgm:pt modelId="{E30E38C8-DD61-384D-B0DE-20C64239E18E}" type="sibTrans" cxnId="{5303253D-2E92-334E-8510-0DA0D6343DB1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392D816C-8CC0-504C-9274-9BCA95632DB3}">
      <dgm:prSet phldrT="[Text]"/>
      <dgm:spPr>
        <a:solidFill>
          <a:srgbClr val="014B85"/>
        </a:solidFill>
      </dgm:spPr>
      <dgm:t>
        <a:bodyPr/>
        <a:lstStyle/>
        <a:p>
          <a:r>
            <a:rPr lang="en-US" dirty="0"/>
            <a:t>Status deserves protection (2)</a:t>
          </a:r>
        </a:p>
      </dgm:t>
    </dgm:pt>
    <dgm:pt modelId="{6B728F31-1D77-3940-8C2C-D532FAF4E75A}" type="parTrans" cxnId="{4E8CB6B5-9031-194D-B4CA-A96CB25CA8CF}">
      <dgm:prSet/>
      <dgm:spPr/>
      <dgm:t>
        <a:bodyPr/>
        <a:lstStyle/>
        <a:p>
          <a:endParaRPr lang="en-US"/>
        </a:p>
      </dgm:t>
    </dgm:pt>
    <dgm:pt modelId="{C5773653-6FEB-BC4E-B8BA-99F8275EF0C0}" type="sibTrans" cxnId="{4E8CB6B5-9031-194D-B4CA-A96CB25CA8CF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CED824C-07AE-9C46-8B14-ADEAA03324F4}" type="pres">
      <dgm:prSet presAssocID="{BDFAB23F-42E7-B542-9ECA-36D1AC11E91E}" presName="cycle" presStyleCnt="0">
        <dgm:presLayoutVars>
          <dgm:dir/>
          <dgm:resizeHandles val="exact"/>
        </dgm:presLayoutVars>
      </dgm:prSet>
      <dgm:spPr/>
    </dgm:pt>
    <dgm:pt modelId="{84DE2D27-3224-6D47-8651-E90D70C58FA6}" type="pres">
      <dgm:prSet presAssocID="{4445B376-9CF4-7548-832F-B4A94C97D288}" presName="node" presStyleLbl="node1" presStyleIdx="0" presStyleCnt="5">
        <dgm:presLayoutVars>
          <dgm:bulletEnabled val="1"/>
        </dgm:presLayoutVars>
      </dgm:prSet>
      <dgm:spPr/>
    </dgm:pt>
    <dgm:pt modelId="{64BDED98-61A3-6F40-B845-42E354823378}" type="pres">
      <dgm:prSet presAssocID="{4445B376-9CF4-7548-832F-B4A94C97D288}" presName="spNode" presStyleCnt="0"/>
      <dgm:spPr/>
    </dgm:pt>
    <dgm:pt modelId="{FDAC9103-7C24-594A-90A3-0CD71347BD45}" type="pres">
      <dgm:prSet presAssocID="{8C5162E4-12D6-6443-AF4F-976D2E61831C}" presName="sibTrans" presStyleLbl="sibTrans1D1" presStyleIdx="0" presStyleCnt="5"/>
      <dgm:spPr/>
    </dgm:pt>
    <dgm:pt modelId="{18D3FA6E-01B7-1245-9545-268F91542D6B}" type="pres">
      <dgm:prSet presAssocID="{4CD269CE-1B34-C24E-B5DC-08E30075DCFE}" presName="node" presStyleLbl="node1" presStyleIdx="1" presStyleCnt="5">
        <dgm:presLayoutVars>
          <dgm:bulletEnabled val="1"/>
        </dgm:presLayoutVars>
      </dgm:prSet>
      <dgm:spPr/>
    </dgm:pt>
    <dgm:pt modelId="{182BE0C1-AB70-324F-881C-5D2C34D8353E}" type="pres">
      <dgm:prSet presAssocID="{4CD269CE-1B34-C24E-B5DC-08E30075DCFE}" presName="spNode" presStyleCnt="0"/>
      <dgm:spPr/>
    </dgm:pt>
    <dgm:pt modelId="{1926C87E-4439-8649-A898-09043CF0D528}" type="pres">
      <dgm:prSet presAssocID="{B93AF024-879F-054E-8453-5BCBCE0B617E}" presName="sibTrans" presStyleLbl="sibTrans1D1" presStyleIdx="1" presStyleCnt="5"/>
      <dgm:spPr/>
    </dgm:pt>
    <dgm:pt modelId="{3AB378C1-A946-0E46-8716-9F9D097F55E4}" type="pres">
      <dgm:prSet presAssocID="{80900A6F-6AD6-E947-A195-0967B126D222}" presName="node" presStyleLbl="node1" presStyleIdx="2" presStyleCnt="5">
        <dgm:presLayoutVars>
          <dgm:bulletEnabled val="1"/>
        </dgm:presLayoutVars>
      </dgm:prSet>
      <dgm:spPr/>
    </dgm:pt>
    <dgm:pt modelId="{8210333A-E50B-C44D-B159-27D723800D4A}" type="pres">
      <dgm:prSet presAssocID="{80900A6F-6AD6-E947-A195-0967B126D222}" presName="spNode" presStyleCnt="0"/>
      <dgm:spPr/>
    </dgm:pt>
    <dgm:pt modelId="{995DFA6A-6782-984F-BEE2-AC3EF0C6BEA7}" type="pres">
      <dgm:prSet presAssocID="{FD801A3A-73D4-0D47-A589-EDB67102603E}" presName="sibTrans" presStyleLbl="sibTrans1D1" presStyleIdx="2" presStyleCnt="5"/>
      <dgm:spPr/>
    </dgm:pt>
    <dgm:pt modelId="{DA532AC7-6916-FA40-BFC5-D8F764870F07}" type="pres">
      <dgm:prSet presAssocID="{15B2B49B-524D-1A40-AF60-C154828692F1}" presName="node" presStyleLbl="node1" presStyleIdx="3" presStyleCnt="5">
        <dgm:presLayoutVars>
          <dgm:bulletEnabled val="1"/>
        </dgm:presLayoutVars>
      </dgm:prSet>
      <dgm:spPr/>
    </dgm:pt>
    <dgm:pt modelId="{7C409ED1-D807-9941-96FA-0AEFC25BEFFC}" type="pres">
      <dgm:prSet presAssocID="{15B2B49B-524D-1A40-AF60-C154828692F1}" presName="spNode" presStyleCnt="0"/>
      <dgm:spPr/>
    </dgm:pt>
    <dgm:pt modelId="{C99059A9-19B8-5649-9E7D-8197088C568E}" type="pres">
      <dgm:prSet presAssocID="{E30E38C8-DD61-384D-B0DE-20C64239E18E}" presName="sibTrans" presStyleLbl="sibTrans1D1" presStyleIdx="3" presStyleCnt="5"/>
      <dgm:spPr/>
    </dgm:pt>
    <dgm:pt modelId="{606BF85C-B2BD-0B41-A0DF-A7D4095E30EC}" type="pres">
      <dgm:prSet presAssocID="{392D816C-8CC0-504C-9274-9BCA95632DB3}" presName="node" presStyleLbl="node1" presStyleIdx="4" presStyleCnt="5">
        <dgm:presLayoutVars>
          <dgm:bulletEnabled val="1"/>
        </dgm:presLayoutVars>
      </dgm:prSet>
      <dgm:spPr/>
    </dgm:pt>
    <dgm:pt modelId="{4C487251-9B3B-F643-9DA8-41B537180C0E}" type="pres">
      <dgm:prSet presAssocID="{392D816C-8CC0-504C-9274-9BCA95632DB3}" presName="spNode" presStyleCnt="0"/>
      <dgm:spPr/>
    </dgm:pt>
    <dgm:pt modelId="{F13E7F9D-5049-BF42-BCB6-E40B1C4D473C}" type="pres">
      <dgm:prSet presAssocID="{C5773653-6FEB-BC4E-B8BA-99F8275EF0C0}" presName="sibTrans" presStyleLbl="sibTrans1D1" presStyleIdx="4" presStyleCnt="5"/>
      <dgm:spPr/>
    </dgm:pt>
  </dgm:ptLst>
  <dgm:cxnLst>
    <dgm:cxn modelId="{AEFDD30C-8BA7-BB48-BD26-F782C53BA6B6}" type="presOf" srcId="{4445B376-9CF4-7548-832F-B4A94C97D288}" destId="{84DE2D27-3224-6D47-8651-E90D70C58FA6}" srcOrd="0" destOrd="0" presId="urn:microsoft.com/office/officeart/2005/8/layout/cycle6"/>
    <dgm:cxn modelId="{46B8EA16-ECAE-FF40-95B7-D5461C9BEC79}" srcId="{BDFAB23F-42E7-B542-9ECA-36D1AC11E91E}" destId="{4445B376-9CF4-7548-832F-B4A94C97D288}" srcOrd="0" destOrd="0" parTransId="{0082E526-49E9-B54B-83FF-86B6049BEB80}" sibTransId="{8C5162E4-12D6-6443-AF4F-976D2E61831C}"/>
    <dgm:cxn modelId="{67AE6520-9AE2-8B47-9E7D-0D7F31034E64}" type="presOf" srcId="{8C5162E4-12D6-6443-AF4F-976D2E61831C}" destId="{FDAC9103-7C24-594A-90A3-0CD71347BD45}" srcOrd="0" destOrd="0" presId="urn:microsoft.com/office/officeart/2005/8/layout/cycle6"/>
    <dgm:cxn modelId="{232FDC27-7A07-B44A-9A78-76484191D1E6}" type="presOf" srcId="{392D816C-8CC0-504C-9274-9BCA95632DB3}" destId="{606BF85C-B2BD-0B41-A0DF-A7D4095E30EC}" srcOrd="0" destOrd="0" presId="urn:microsoft.com/office/officeart/2005/8/layout/cycle6"/>
    <dgm:cxn modelId="{5303253D-2E92-334E-8510-0DA0D6343DB1}" srcId="{BDFAB23F-42E7-B542-9ECA-36D1AC11E91E}" destId="{15B2B49B-524D-1A40-AF60-C154828692F1}" srcOrd="3" destOrd="0" parTransId="{E6D97EF9-5AD0-DD44-A461-E33DD37504A1}" sibTransId="{E30E38C8-DD61-384D-B0DE-20C64239E18E}"/>
    <dgm:cxn modelId="{B3B5854E-AC49-9540-B487-E044D2A8F192}" type="presOf" srcId="{FD801A3A-73D4-0D47-A589-EDB67102603E}" destId="{995DFA6A-6782-984F-BEE2-AC3EF0C6BEA7}" srcOrd="0" destOrd="0" presId="urn:microsoft.com/office/officeart/2005/8/layout/cycle6"/>
    <dgm:cxn modelId="{2334726F-E5B4-1C4F-A16B-F8FEA014A661}" srcId="{BDFAB23F-42E7-B542-9ECA-36D1AC11E91E}" destId="{4CD269CE-1B34-C24E-B5DC-08E30075DCFE}" srcOrd="1" destOrd="0" parTransId="{88717145-3CBF-324A-978D-F133B46C3E68}" sibTransId="{B93AF024-879F-054E-8453-5BCBCE0B617E}"/>
    <dgm:cxn modelId="{172C9475-C98D-7344-8DF6-87A460A76386}" type="presOf" srcId="{E30E38C8-DD61-384D-B0DE-20C64239E18E}" destId="{C99059A9-19B8-5649-9E7D-8197088C568E}" srcOrd="0" destOrd="0" presId="urn:microsoft.com/office/officeart/2005/8/layout/cycle6"/>
    <dgm:cxn modelId="{15554C7C-77B6-BE4A-A9D1-FB6D7961248A}" type="presOf" srcId="{15B2B49B-524D-1A40-AF60-C154828692F1}" destId="{DA532AC7-6916-FA40-BFC5-D8F764870F07}" srcOrd="0" destOrd="0" presId="urn:microsoft.com/office/officeart/2005/8/layout/cycle6"/>
    <dgm:cxn modelId="{1A2DD291-7604-8644-A722-48A3E391E857}" type="presOf" srcId="{4CD269CE-1B34-C24E-B5DC-08E30075DCFE}" destId="{18D3FA6E-01B7-1245-9545-268F91542D6B}" srcOrd="0" destOrd="0" presId="urn:microsoft.com/office/officeart/2005/8/layout/cycle6"/>
    <dgm:cxn modelId="{3AA8249E-B09A-DA4E-8D54-36D3AD1343DE}" srcId="{BDFAB23F-42E7-B542-9ECA-36D1AC11E91E}" destId="{80900A6F-6AD6-E947-A195-0967B126D222}" srcOrd="2" destOrd="0" parTransId="{9318E86E-5365-D74C-BF3E-0148F22D91FB}" sibTransId="{FD801A3A-73D4-0D47-A589-EDB67102603E}"/>
    <dgm:cxn modelId="{89F59FB5-5FCA-5144-91E4-E54D301E44CA}" type="presOf" srcId="{BDFAB23F-42E7-B542-9ECA-36D1AC11E91E}" destId="{7CED824C-07AE-9C46-8B14-ADEAA03324F4}" srcOrd="0" destOrd="0" presId="urn:microsoft.com/office/officeart/2005/8/layout/cycle6"/>
    <dgm:cxn modelId="{4E8CB6B5-9031-194D-B4CA-A96CB25CA8CF}" srcId="{BDFAB23F-42E7-B542-9ECA-36D1AC11E91E}" destId="{392D816C-8CC0-504C-9274-9BCA95632DB3}" srcOrd="4" destOrd="0" parTransId="{6B728F31-1D77-3940-8C2C-D532FAF4E75A}" sibTransId="{C5773653-6FEB-BC4E-B8BA-99F8275EF0C0}"/>
    <dgm:cxn modelId="{9C6336D5-42B9-5D42-BF91-6E8243496CBB}" type="presOf" srcId="{80900A6F-6AD6-E947-A195-0967B126D222}" destId="{3AB378C1-A946-0E46-8716-9F9D097F55E4}" srcOrd="0" destOrd="0" presId="urn:microsoft.com/office/officeart/2005/8/layout/cycle6"/>
    <dgm:cxn modelId="{B79049DC-ACC2-1249-BB7C-C0038E2EBF20}" type="presOf" srcId="{B93AF024-879F-054E-8453-5BCBCE0B617E}" destId="{1926C87E-4439-8649-A898-09043CF0D528}" srcOrd="0" destOrd="0" presId="urn:microsoft.com/office/officeart/2005/8/layout/cycle6"/>
    <dgm:cxn modelId="{3F6B87FF-E624-4244-99F4-FD5513540DF6}" type="presOf" srcId="{C5773653-6FEB-BC4E-B8BA-99F8275EF0C0}" destId="{F13E7F9D-5049-BF42-BCB6-E40B1C4D473C}" srcOrd="0" destOrd="0" presId="urn:microsoft.com/office/officeart/2005/8/layout/cycle6"/>
    <dgm:cxn modelId="{7EAE41F7-2FC3-C44F-BB64-58F61B07196E}" type="presParOf" srcId="{7CED824C-07AE-9C46-8B14-ADEAA03324F4}" destId="{84DE2D27-3224-6D47-8651-E90D70C58FA6}" srcOrd="0" destOrd="0" presId="urn:microsoft.com/office/officeart/2005/8/layout/cycle6"/>
    <dgm:cxn modelId="{6644F53D-A4C2-BC4A-AFE2-C4B0174A0A18}" type="presParOf" srcId="{7CED824C-07AE-9C46-8B14-ADEAA03324F4}" destId="{64BDED98-61A3-6F40-B845-42E354823378}" srcOrd="1" destOrd="0" presId="urn:microsoft.com/office/officeart/2005/8/layout/cycle6"/>
    <dgm:cxn modelId="{A67BA637-4C00-9A41-8A49-8082E8BF44CB}" type="presParOf" srcId="{7CED824C-07AE-9C46-8B14-ADEAA03324F4}" destId="{FDAC9103-7C24-594A-90A3-0CD71347BD45}" srcOrd="2" destOrd="0" presId="urn:microsoft.com/office/officeart/2005/8/layout/cycle6"/>
    <dgm:cxn modelId="{857D849B-5B89-2B48-A6D6-FCC830DC81FE}" type="presParOf" srcId="{7CED824C-07AE-9C46-8B14-ADEAA03324F4}" destId="{18D3FA6E-01B7-1245-9545-268F91542D6B}" srcOrd="3" destOrd="0" presId="urn:microsoft.com/office/officeart/2005/8/layout/cycle6"/>
    <dgm:cxn modelId="{BB3C04FD-A90C-E44B-81B4-BD7E3B5B3A6B}" type="presParOf" srcId="{7CED824C-07AE-9C46-8B14-ADEAA03324F4}" destId="{182BE0C1-AB70-324F-881C-5D2C34D8353E}" srcOrd="4" destOrd="0" presId="urn:microsoft.com/office/officeart/2005/8/layout/cycle6"/>
    <dgm:cxn modelId="{45B062D9-CB8C-B147-84CD-DE8A544D0BBC}" type="presParOf" srcId="{7CED824C-07AE-9C46-8B14-ADEAA03324F4}" destId="{1926C87E-4439-8649-A898-09043CF0D528}" srcOrd="5" destOrd="0" presId="urn:microsoft.com/office/officeart/2005/8/layout/cycle6"/>
    <dgm:cxn modelId="{FD010EEE-E49B-F147-BBAB-6F43BC3E156F}" type="presParOf" srcId="{7CED824C-07AE-9C46-8B14-ADEAA03324F4}" destId="{3AB378C1-A946-0E46-8716-9F9D097F55E4}" srcOrd="6" destOrd="0" presId="urn:microsoft.com/office/officeart/2005/8/layout/cycle6"/>
    <dgm:cxn modelId="{1ED8ADA1-B6F3-6A40-BC81-AADDAFC792AC}" type="presParOf" srcId="{7CED824C-07AE-9C46-8B14-ADEAA03324F4}" destId="{8210333A-E50B-C44D-B159-27D723800D4A}" srcOrd="7" destOrd="0" presId="urn:microsoft.com/office/officeart/2005/8/layout/cycle6"/>
    <dgm:cxn modelId="{891CD071-2AA4-C443-B8F4-E96E22BE155E}" type="presParOf" srcId="{7CED824C-07AE-9C46-8B14-ADEAA03324F4}" destId="{995DFA6A-6782-984F-BEE2-AC3EF0C6BEA7}" srcOrd="8" destOrd="0" presId="urn:microsoft.com/office/officeart/2005/8/layout/cycle6"/>
    <dgm:cxn modelId="{83F81C51-FB09-D348-90EB-F6697EBDC09B}" type="presParOf" srcId="{7CED824C-07AE-9C46-8B14-ADEAA03324F4}" destId="{DA532AC7-6916-FA40-BFC5-D8F764870F07}" srcOrd="9" destOrd="0" presId="urn:microsoft.com/office/officeart/2005/8/layout/cycle6"/>
    <dgm:cxn modelId="{1892DB1B-B202-A54F-85B4-3344B203A2C6}" type="presParOf" srcId="{7CED824C-07AE-9C46-8B14-ADEAA03324F4}" destId="{7C409ED1-D807-9941-96FA-0AEFC25BEFFC}" srcOrd="10" destOrd="0" presId="urn:microsoft.com/office/officeart/2005/8/layout/cycle6"/>
    <dgm:cxn modelId="{7CA58657-2ED7-6A49-A38C-E3DA21853422}" type="presParOf" srcId="{7CED824C-07AE-9C46-8B14-ADEAA03324F4}" destId="{C99059A9-19B8-5649-9E7D-8197088C568E}" srcOrd="11" destOrd="0" presId="urn:microsoft.com/office/officeart/2005/8/layout/cycle6"/>
    <dgm:cxn modelId="{234C3A5C-6544-8F48-BC46-C720516A6515}" type="presParOf" srcId="{7CED824C-07AE-9C46-8B14-ADEAA03324F4}" destId="{606BF85C-B2BD-0B41-A0DF-A7D4095E30EC}" srcOrd="12" destOrd="0" presId="urn:microsoft.com/office/officeart/2005/8/layout/cycle6"/>
    <dgm:cxn modelId="{A2D64325-AF51-FA4E-AEBF-4EA67CD605EA}" type="presParOf" srcId="{7CED824C-07AE-9C46-8B14-ADEAA03324F4}" destId="{4C487251-9B3B-F643-9DA8-41B537180C0E}" srcOrd="13" destOrd="0" presId="urn:microsoft.com/office/officeart/2005/8/layout/cycle6"/>
    <dgm:cxn modelId="{4036227B-98C0-5449-8CBC-DDAF5735E60B}" type="presParOf" srcId="{7CED824C-07AE-9C46-8B14-ADEAA03324F4}" destId="{F13E7F9D-5049-BF42-BCB6-E40B1C4D473C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3CA77F-3845-4B4D-9FAE-9A294CFE82A5}" type="doc">
      <dgm:prSet loTypeId="urn:microsoft.com/office/officeart/2005/8/layout/arrow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37D9F9-E02A-4B48-82D8-28B7F65A9B34}">
      <dgm:prSet phldrT="[Text]"/>
      <dgm:spPr/>
      <dgm:t>
        <a:bodyPr/>
        <a:lstStyle/>
        <a:p>
          <a:r>
            <a:rPr lang="en-US" dirty="0"/>
            <a:t>Need for interventions</a:t>
          </a:r>
        </a:p>
      </dgm:t>
    </dgm:pt>
    <dgm:pt modelId="{F9CE0F51-3A37-104E-A0BC-8CC3548E6C70}" type="parTrans" cxnId="{7B488DC3-432F-8848-98BA-F4505D193A3E}">
      <dgm:prSet/>
      <dgm:spPr/>
      <dgm:t>
        <a:bodyPr/>
        <a:lstStyle/>
        <a:p>
          <a:endParaRPr lang="en-US"/>
        </a:p>
      </dgm:t>
    </dgm:pt>
    <dgm:pt modelId="{498C51F3-5C73-1149-BC22-B64DFB1B93DB}" type="sibTrans" cxnId="{7B488DC3-432F-8848-98BA-F4505D193A3E}">
      <dgm:prSet/>
      <dgm:spPr/>
      <dgm:t>
        <a:bodyPr/>
        <a:lstStyle/>
        <a:p>
          <a:endParaRPr lang="en-US"/>
        </a:p>
      </dgm:t>
    </dgm:pt>
    <dgm:pt modelId="{952EF71D-1ADA-6746-9F21-471387AB004B}">
      <dgm:prSet phldrT="[Text]"/>
      <dgm:spPr/>
      <dgm:t>
        <a:bodyPr/>
        <a:lstStyle/>
        <a:p>
          <a:r>
            <a:rPr lang="en-US" dirty="0"/>
            <a:t>Actual interventions</a:t>
          </a:r>
        </a:p>
      </dgm:t>
    </dgm:pt>
    <dgm:pt modelId="{EC03EFCD-D6DB-4846-8B3A-CC42864A1056}" type="parTrans" cxnId="{9DE064E0-9B7C-F744-9028-84C9362040CF}">
      <dgm:prSet/>
      <dgm:spPr/>
      <dgm:t>
        <a:bodyPr/>
        <a:lstStyle/>
        <a:p>
          <a:endParaRPr lang="en-US"/>
        </a:p>
      </dgm:t>
    </dgm:pt>
    <dgm:pt modelId="{F095DC8D-9691-7E45-A84E-44E1CA6B696D}" type="sibTrans" cxnId="{9DE064E0-9B7C-F744-9028-84C9362040CF}">
      <dgm:prSet/>
      <dgm:spPr/>
      <dgm:t>
        <a:bodyPr/>
        <a:lstStyle/>
        <a:p>
          <a:endParaRPr lang="en-US"/>
        </a:p>
      </dgm:t>
    </dgm:pt>
    <dgm:pt modelId="{95B001D4-0AE4-2746-AFE2-3FED846C4C6A}" type="pres">
      <dgm:prSet presAssocID="{993CA77F-3845-4B4D-9FAE-9A294CFE82A5}" presName="compositeShape" presStyleCnt="0">
        <dgm:presLayoutVars>
          <dgm:chMax val="2"/>
          <dgm:dir/>
          <dgm:resizeHandles val="exact"/>
        </dgm:presLayoutVars>
      </dgm:prSet>
      <dgm:spPr/>
    </dgm:pt>
    <dgm:pt modelId="{814B3CB3-66AE-D948-B974-D661816B3653}" type="pres">
      <dgm:prSet presAssocID="{4337D9F9-E02A-4B48-82D8-28B7F65A9B34}" presName="upArrow" presStyleLbl="node1" presStyleIdx="0" presStyleCnt="2"/>
      <dgm:spPr>
        <a:solidFill>
          <a:srgbClr val="014B85"/>
        </a:solidFill>
      </dgm:spPr>
    </dgm:pt>
    <dgm:pt modelId="{A1947BE8-B3C2-734E-86EA-7ACDD4BBD4CF}" type="pres">
      <dgm:prSet presAssocID="{4337D9F9-E02A-4B48-82D8-28B7F65A9B34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1FCD2478-9389-614B-BCF7-FD5E5CB6276E}" type="pres">
      <dgm:prSet presAssocID="{952EF71D-1ADA-6746-9F21-471387AB004B}" presName="downArrow" presStyleLbl="node1" presStyleIdx="1" presStyleCnt="2"/>
      <dgm:spPr>
        <a:solidFill>
          <a:srgbClr val="18A3E0"/>
        </a:solidFill>
      </dgm:spPr>
    </dgm:pt>
    <dgm:pt modelId="{486B9267-2120-624D-963D-9B9C74784615}" type="pres">
      <dgm:prSet presAssocID="{952EF71D-1ADA-6746-9F21-471387AB004B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D02CB718-D1B6-2C48-BB54-5E5586565E27}" type="presOf" srcId="{4337D9F9-E02A-4B48-82D8-28B7F65A9B34}" destId="{A1947BE8-B3C2-734E-86EA-7ACDD4BBD4CF}" srcOrd="0" destOrd="0" presId="urn:microsoft.com/office/officeart/2005/8/layout/arrow4"/>
    <dgm:cxn modelId="{0BCDFCBF-7539-A94E-86A0-E8C952275EAF}" type="presOf" srcId="{952EF71D-1ADA-6746-9F21-471387AB004B}" destId="{486B9267-2120-624D-963D-9B9C74784615}" srcOrd="0" destOrd="0" presId="urn:microsoft.com/office/officeart/2005/8/layout/arrow4"/>
    <dgm:cxn modelId="{7B488DC3-432F-8848-98BA-F4505D193A3E}" srcId="{993CA77F-3845-4B4D-9FAE-9A294CFE82A5}" destId="{4337D9F9-E02A-4B48-82D8-28B7F65A9B34}" srcOrd="0" destOrd="0" parTransId="{F9CE0F51-3A37-104E-A0BC-8CC3548E6C70}" sibTransId="{498C51F3-5C73-1149-BC22-B64DFB1B93DB}"/>
    <dgm:cxn modelId="{DECF28DE-A8C0-4744-8832-02CFF7EDAE4D}" type="presOf" srcId="{993CA77F-3845-4B4D-9FAE-9A294CFE82A5}" destId="{95B001D4-0AE4-2746-AFE2-3FED846C4C6A}" srcOrd="0" destOrd="0" presId="urn:microsoft.com/office/officeart/2005/8/layout/arrow4"/>
    <dgm:cxn modelId="{9DE064E0-9B7C-F744-9028-84C9362040CF}" srcId="{993CA77F-3845-4B4D-9FAE-9A294CFE82A5}" destId="{952EF71D-1ADA-6746-9F21-471387AB004B}" srcOrd="1" destOrd="0" parTransId="{EC03EFCD-D6DB-4846-8B3A-CC42864A1056}" sibTransId="{F095DC8D-9691-7E45-A84E-44E1CA6B696D}"/>
    <dgm:cxn modelId="{B74A719A-C2BC-9842-86CD-4F4373B27A2B}" type="presParOf" srcId="{95B001D4-0AE4-2746-AFE2-3FED846C4C6A}" destId="{814B3CB3-66AE-D948-B974-D661816B3653}" srcOrd="0" destOrd="0" presId="urn:microsoft.com/office/officeart/2005/8/layout/arrow4"/>
    <dgm:cxn modelId="{23700107-DD60-854F-ABDD-BBD6C2DF5652}" type="presParOf" srcId="{95B001D4-0AE4-2746-AFE2-3FED846C4C6A}" destId="{A1947BE8-B3C2-734E-86EA-7ACDD4BBD4CF}" srcOrd="1" destOrd="0" presId="urn:microsoft.com/office/officeart/2005/8/layout/arrow4"/>
    <dgm:cxn modelId="{A49DFE7F-2284-BF47-9D9C-93DCE8901000}" type="presParOf" srcId="{95B001D4-0AE4-2746-AFE2-3FED846C4C6A}" destId="{1FCD2478-9389-614B-BCF7-FD5E5CB6276E}" srcOrd="2" destOrd="0" presId="urn:microsoft.com/office/officeart/2005/8/layout/arrow4"/>
    <dgm:cxn modelId="{58804A29-7A1B-8843-86C8-02BFD4F025FC}" type="presParOf" srcId="{95B001D4-0AE4-2746-AFE2-3FED846C4C6A}" destId="{486B9267-2120-624D-963D-9B9C74784615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77704C2-12FB-E34D-915D-336A840A9884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E7F461-447B-DA47-8588-0EF08BFDDD75}">
      <dgm:prSet phldrT="[Text]"/>
      <dgm:spPr>
        <a:solidFill>
          <a:srgbClr val="014B85"/>
        </a:solidFill>
      </dgm:spPr>
      <dgm:t>
        <a:bodyPr/>
        <a:lstStyle/>
        <a:p>
          <a:r>
            <a:rPr lang="en-US" dirty="0"/>
            <a:t>Focus on well-developed countries</a:t>
          </a:r>
        </a:p>
      </dgm:t>
    </dgm:pt>
    <dgm:pt modelId="{8FB005D7-7625-4342-AC1B-FE77BDB49B0B}" type="parTrans" cxnId="{EEAC7FDA-A4D0-5741-AE65-9F19438C77BA}">
      <dgm:prSet/>
      <dgm:spPr/>
      <dgm:t>
        <a:bodyPr/>
        <a:lstStyle/>
        <a:p>
          <a:endParaRPr lang="en-US"/>
        </a:p>
      </dgm:t>
    </dgm:pt>
    <dgm:pt modelId="{85EFD334-307F-974A-B827-1CDA41E0549B}" type="sibTrans" cxnId="{EEAC7FDA-A4D0-5741-AE65-9F19438C77BA}">
      <dgm:prSet/>
      <dgm:spPr/>
      <dgm:t>
        <a:bodyPr/>
        <a:lstStyle/>
        <a:p>
          <a:endParaRPr lang="en-US"/>
        </a:p>
      </dgm:t>
    </dgm:pt>
    <dgm:pt modelId="{20704F64-45F1-EA42-9371-7B6DC770D875}">
      <dgm:prSet/>
      <dgm:spPr>
        <a:solidFill>
          <a:srgbClr val="18A3E0"/>
        </a:solidFill>
      </dgm:spPr>
      <dgm:t>
        <a:bodyPr/>
        <a:lstStyle/>
        <a:p>
          <a:r>
            <a:rPr lang="en-US"/>
            <a:t>Small study sizes</a:t>
          </a:r>
          <a:endParaRPr lang="en-US" dirty="0"/>
        </a:p>
      </dgm:t>
    </dgm:pt>
    <dgm:pt modelId="{9AA9C715-4CA2-CB4C-9671-4D26F41117C0}" type="parTrans" cxnId="{9EAA7F65-4F83-7148-A054-8BC4CFADC817}">
      <dgm:prSet/>
      <dgm:spPr/>
      <dgm:t>
        <a:bodyPr/>
        <a:lstStyle/>
        <a:p>
          <a:endParaRPr lang="en-US"/>
        </a:p>
      </dgm:t>
    </dgm:pt>
    <dgm:pt modelId="{C7155D9C-9F08-8A41-AF3D-8C213B7BCCD5}" type="sibTrans" cxnId="{9EAA7F65-4F83-7148-A054-8BC4CFADC817}">
      <dgm:prSet/>
      <dgm:spPr/>
      <dgm:t>
        <a:bodyPr/>
        <a:lstStyle/>
        <a:p>
          <a:endParaRPr lang="en-US"/>
        </a:p>
      </dgm:t>
    </dgm:pt>
    <dgm:pt modelId="{D59A3795-C50E-7446-BA18-71CFF97079C0}">
      <dgm:prSet/>
      <dgm:spPr>
        <a:solidFill>
          <a:srgbClr val="014B85"/>
        </a:solidFill>
      </dgm:spPr>
      <dgm:t>
        <a:bodyPr/>
        <a:lstStyle/>
        <a:p>
          <a:r>
            <a:rPr lang="en-US"/>
            <a:t>Interventions to promote disclosure</a:t>
          </a:r>
          <a:endParaRPr lang="en-US" dirty="0"/>
        </a:p>
      </dgm:t>
    </dgm:pt>
    <dgm:pt modelId="{30A2B231-27E1-A049-B7EC-F226D8138BDD}" type="parTrans" cxnId="{F0D93D37-F0EE-7F4E-9B30-D4D490C8D3CB}">
      <dgm:prSet/>
      <dgm:spPr/>
      <dgm:t>
        <a:bodyPr/>
        <a:lstStyle/>
        <a:p>
          <a:endParaRPr lang="en-US"/>
        </a:p>
      </dgm:t>
    </dgm:pt>
    <dgm:pt modelId="{10F4B720-0A76-114E-9E17-C354BDE3A4A1}" type="sibTrans" cxnId="{F0D93D37-F0EE-7F4E-9B30-D4D490C8D3CB}">
      <dgm:prSet/>
      <dgm:spPr/>
      <dgm:t>
        <a:bodyPr/>
        <a:lstStyle/>
        <a:p>
          <a:endParaRPr lang="en-US"/>
        </a:p>
      </dgm:t>
    </dgm:pt>
    <dgm:pt modelId="{E08693F2-4A73-0345-AF97-84CB7387019F}">
      <dgm:prSet/>
      <dgm:spPr>
        <a:solidFill>
          <a:srgbClr val="18A3E0"/>
        </a:solidFill>
      </dgm:spPr>
      <dgm:t>
        <a:bodyPr/>
        <a:lstStyle/>
        <a:p>
          <a:r>
            <a:rPr lang="en-US"/>
            <a:t>Interventions specific to children’s age &amp; development</a:t>
          </a:r>
          <a:endParaRPr lang="en-US" dirty="0"/>
        </a:p>
      </dgm:t>
    </dgm:pt>
    <dgm:pt modelId="{9784D08B-48CA-7B49-816B-C4C00BA083D4}" type="parTrans" cxnId="{DA6F0B09-9DA1-E246-B3DF-C1AFA5DED5DD}">
      <dgm:prSet/>
      <dgm:spPr/>
      <dgm:t>
        <a:bodyPr/>
        <a:lstStyle/>
        <a:p>
          <a:endParaRPr lang="en-US"/>
        </a:p>
      </dgm:t>
    </dgm:pt>
    <dgm:pt modelId="{30D959BB-FD71-A54C-BB50-8F5D217F22BF}" type="sibTrans" cxnId="{DA6F0B09-9DA1-E246-B3DF-C1AFA5DED5DD}">
      <dgm:prSet/>
      <dgm:spPr/>
      <dgm:t>
        <a:bodyPr/>
        <a:lstStyle/>
        <a:p>
          <a:endParaRPr lang="en-US"/>
        </a:p>
      </dgm:t>
    </dgm:pt>
    <dgm:pt modelId="{7F4CB9DF-1A7D-F54A-9247-480CAB1162A2}">
      <dgm:prSet/>
      <dgm:spPr>
        <a:solidFill>
          <a:srgbClr val="E4F8FD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Interventions specific to fear of stigma</a:t>
          </a:r>
        </a:p>
      </dgm:t>
    </dgm:pt>
    <dgm:pt modelId="{68FCCD9E-BB76-504C-964F-B88402726BFF}" type="parTrans" cxnId="{7FE7E07B-2E14-364E-B66F-06BD9C67F23B}">
      <dgm:prSet/>
      <dgm:spPr/>
      <dgm:t>
        <a:bodyPr/>
        <a:lstStyle/>
        <a:p>
          <a:endParaRPr lang="en-US"/>
        </a:p>
      </dgm:t>
    </dgm:pt>
    <dgm:pt modelId="{16523758-257A-F84C-A6C9-D0C3CDD07E48}" type="sibTrans" cxnId="{7FE7E07B-2E14-364E-B66F-06BD9C67F23B}">
      <dgm:prSet/>
      <dgm:spPr/>
      <dgm:t>
        <a:bodyPr/>
        <a:lstStyle/>
        <a:p>
          <a:endParaRPr lang="en-US"/>
        </a:p>
      </dgm:t>
    </dgm:pt>
    <dgm:pt modelId="{987771CD-08C6-3B48-A816-A4435CC57835}">
      <dgm:prSet/>
      <dgm:spPr>
        <a:solidFill>
          <a:srgbClr val="014B85"/>
        </a:solidFill>
      </dgm:spPr>
      <dgm:t>
        <a:bodyPr/>
        <a:lstStyle/>
        <a:p>
          <a:r>
            <a:rPr lang="en-US"/>
            <a:t>Limitation of applicability due to social and cultural differences</a:t>
          </a:r>
          <a:endParaRPr lang="en-US" dirty="0"/>
        </a:p>
      </dgm:t>
    </dgm:pt>
    <dgm:pt modelId="{6338C04C-CCC5-1043-9071-DB1AD5C06906}" type="parTrans" cxnId="{996F2F8E-A247-B04B-9016-D1F14804EA43}">
      <dgm:prSet/>
      <dgm:spPr/>
      <dgm:t>
        <a:bodyPr/>
        <a:lstStyle/>
        <a:p>
          <a:endParaRPr lang="en-US"/>
        </a:p>
      </dgm:t>
    </dgm:pt>
    <dgm:pt modelId="{2D396575-8BC9-9743-BEFE-354438653019}" type="sibTrans" cxnId="{996F2F8E-A247-B04B-9016-D1F14804EA43}">
      <dgm:prSet/>
      <dgm:spPr/>
      <dgm:t>
        <a:bodyPr/>
        <a:lstStyle/>
        <a:p>
          <a:endParaRPr lang="en-US"/>
        </a:p>
      </dgm:t>
    </dgm:pt>
    <dgm:pt modelId="{B2DAB5F4-49B4-BE41-8EE9-FF2B7562C5BA}">
      <dgm:prSet/>
      <dgm:spPr>
        <a:solidFill>
          <a:srgbClr val="E4F8FD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Lack of research prior to 1993</a:t>
          </a:r>
        </a:p>
      </dgm:t>
    </dgm:pt>
    <dgm:pt modelId="{BF2D19F8-9836-AD46-A3FA-F44BA9EA176A}" type="parTrans" cxnId="{85A1E02F-87C7-DD4D-ACBB-2DC9C844430D}">
      <dgm:prSet/>
      <dgm:spPr/>
      <dgm:t>
        <a:bodyPr/>
        <a:lstStyle/>
        <a:p>
          <a:endParaRPr lang="en-US"/>
        </a:p>
      </dgm:t>
    </dgm:pt>
    <dgm:pt modelId="{14E5B91A-C076-5D4C-A695-C9DAAA257F7E}" type="sibTrans" cxnId="{85A1E02F-87C7-DD4D-ACBB-2DC9C844430D}">
      <dgm:prSet/>
      <dgm:spPr/>
      <dgm:t>
        <a:bodyPr/>
        <a:lstStyle/>
        <a:p>
          <a:endParaRPr lang="en-US"/>
        </a:p>
      </dgm:t>
    </dgm:pt>
    <dgm:pt modelId="{3573718A-48C8-684A-B925-7414ED87F43C}">
      <dgm:prSet/>
      <dgm:spPr>
        <a:solidFill>
          <a:srgbClr val="014B85"/>
        </a:solidFill>
      </dgm:spPr>
      <dgm:t>
        <a:bodyPr/>
        <a:lstStyle/>
        <a:p>
          <a:r>
            <a:rPr lang="en-US" dirty="0"/>
            <a:t>Variation and minimal sociodemographic data</a:t>
          </a:r>
        </a:p>
      </dgm:t>
    </dgm:pt>
    <dgm:pt modelId="{79F249D9-EF55-884D-9B68-FD5771A29D4C}" type="parTrans" cxnId="{1D3E34C8-D426-EC45-814C-E53C013A531A}">
      <dgm:prSet/>
      <dgm:spPr/>
      <dgm:t>
        <a:bodyPr/>
        <a:lstStyle/>
        <a:p>
          <a:endParaRPr lang="en-US"/>
        </a:p>
      </dgm:t>
    </dgm:pt>
    <dgm:pt modelId="{56BA79D6-E932-FB43-B051-7C552A960572}" type="sibTrans" cxnId="{1D3E34C8-D426-EC45-814C-E53C013A531A}">
      <dgm:prSet/>
      <dgm:spPr/>
      <dgm:t>
        <a:bodyPr/>
        <a:lstStyle/>
        <a:p>
          <a:endParaRPr lang="en-US"/>
        </a:p>
      </dgm:t>
    </dgm:pt>
    <dgm:pt modelId="{96660DE8-D4A6-7B41-A723-2EE8B0F1E76E}">
      <dgm:prSet/>
      <dgm:spPr>
        <a:solidFill>
          <a:srgbClr val="18A3E0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Lack of theoretical framework</a:t>
          </a:r>
        </a:p>
      </dgm:t>
    </dgm:pt>
    <dgm:pt modelId="{0617264C-3125-134A-9C47-FB78117F1476}" type="parTrans" cxnId="{12774740-7B4D-7D4B-90A7-20BC49DC8BC4}">
      <dgm:prSet/>
      <dgm:spPr/>
      <dgm:t>
        <a:bodyPr/>
        <a:lstStyle/>
        <a:p>
          <a:endParaRPr lang="en-US"/>
        </a:p>
      </dgm:t>
    </dgm:pt>
    <dgm:pt modelId="{24B1F890-EB83-A844-AD1D-6DDC770A0673}" type="sibTrans" cxnId="{12774740-7B4D-7D4B-90A7-20BC49DC8BC4}">
      <dgm:prSet/>
      <dgm:spPr/>
      <dgm:t>
        <a:bodyPr/>
        <a:lstStyle/>
        <a:p>
          <a:endParaRPr lang="en-US"/>
        </a:p>
      </dgm:t>
    </dgm:pt>
    <dgm:pt modelId="{2F821AA6-1F94-A64F-985C-7E2B1CE44CBD}" type="pres">
      <dgm:prSet presAssocID="{377704C2-12FB-E34D-915D-336A840A9884}" presName="diagram" presStyleCnt="0">
        <dgm:presLayoutVars>
          <dgm:dir/>
          <dgm:resizeHandles val="exact"/>
        </dgm:presLayoutVars>
      </dgm:prSet>
      <dgm:spPr/>
    </dgm:pt>
    <dgm:pt modelId="{1BDFFFBD-D45B-C746-A2FD-99D75F68EC66}" type="pres">
      <dgm:prSet presAssocID="{9CE7F461-447B-DA47-8588-0EF08BFDDD75}" presName="node" presStyleLbl="node1" presStyleIdx="0" presStyleCnt="9">
        <dgm:presLayoutVars>
          <dgm:bulletEnabled val="1"/>
        </dgm:presLayoutVars>
      </dgm:prSet>
      <dgm:spPr/>
    </dgm:pt>
    <dgm:pt modelId="{EAEE420F-FC28-2D4E-AF61-5700A7297080}" type="pres">
      <dgm:prSet presAssocID="{85EFD334-307F-974A-B827-1CDA41E0549B}" presName="sibTrans" presStyleCnt="0"/>
      <dgm:spPr/>
    </dgm:pt>
    <dgm:pt modelId="{78C85A62-12BE-754C-807C-54E58EB64AA5}" type="pres">
      <dgm:prSet presAssocID="{20704F64-45F1-EA42-9371-7B6DC770D875}" presName="node" presStyleLbl="node1" presStyleIdx="1" presStyleCnt="9">
        <dgm:presLayoutVars>
          <dgm:bulletEnabled val="1"/>
        </dgm:presLayoutVars>
      </dgm:prSet>
      <dgm:spPr/>
    </dgm:pt>
    <dgm:pt modelId="{8E7A613A-47D3-2345-B632-D4B649D5B364}" type="pres">
      <dgm:prSet presAssocID="{C7155D9C-9F08-8A41-AF3D-8C213B7BCCD5}" presName="sibTrans" presStyleCnt="0"/>
      <dgm:spPr/>
    </dgm:pt>
    <dgm:pt modelId="{1D71D852-4C5E-6848-A335-CDD20283849D}" type="pres">
      <dgm:prSet presAssocID="{D59A3795-C50E-7446-BA18-71CFF97079C0}" presName="node" presStyleLbl="node1" presStyleIdx="2" presStyleCnt="9">
        <dgm:presLayoutVars>
          <dgm:bulletEnabled val="1"/>
        </dgm:presLayoutVars>
      </dgm:prSet>
      <dgm:spPr/>
    </dgm:pt>
    <dgm:pt modelId="{5431B126-04CF-6946-B6AA-7A22C6CAF1E6}" type="pres">
      <dgm:prSet presAssocID="{10F4B720-0A76-114E-9E17-C354BDE3A4A1}" presName="sibTrans" presStyleCnt="0"/>
      <dgm:spPr/>
    </dgm:pt>
    <dgm:pt modelId="{04CA1B7B-CC57-7A4A-8065-D9CB09971020}" type="pres">
      <dgm:prSet presAssocID="{E08693F2-4A73-0345-AF97-84CB7387019F}" presName="node" presStyleLbl="node1" presStyleIdx="3" presStyleCnt="9">
        <dgm:presLayoutVars>
          <dgm:bulletEnabled val="1"/>
        </dgm:presLayoutVars>
      </dgm:prSet>
      <dgm:spPr/>
    </dgm:pt>
    <dgm:pt modelId="{53E9C890-C42D-2243-B8A0-2B4ED46CED85}" type="pres">
      <dgm:prSet presAssocID="{30D959BB-FD71-A54C-BB50-8F5D217F22BF}" presName="sibTrans" presStyleCnt="0"/>
      <dgm:spPr/>
    </dgm:pt>
    <dgm:pt modelId="{A79477C8-0D5A-DC43-BC13-11D50AC5FEFD}" type="pres">
      <dgm:prSet presAssocID="{7F4CB9DF-1A7D-F54A-9247-480CAB1162A2}" presName="node" presStyleLbl="node1" presStyleIdx="4" presStyleCnt="9">
        <dgm:presLayoutVars>
          <dgm:bulletEnabled val="1"/>
        </dgm:presLayoutVars>
      </dgm:prSet>
      <dgm:spPr/>
    </dgm:pt>
    <dgm:pt modelId="{72C03081-D21F-A447-B7C6-C028ECAD84FA}" type="pres">
      <dgm:prSet presAssocID="{16523758-257A-F84C-A6C9-D0C3CDD07E48}" presName="sibTrans" presStyleCnt="0"/>
      <dgm:spPr/>
    </dgm:pt>
    <dgm:pt modelId="{2A95AA7E-7067-764E-9ABB-9C6DE543C65C}" type="pres">
      <dgm:prSet presAssocID="{987771CD-08C6-3B48-A816-A4435CC57835}" presName="node" presStyleLbl="node1" presStyleIdx="5" presStyleCnt="9">
        <dgm:presLayoutVars>
          <dgm:bulletEnabled val="1"/>
        </dgm:presLayoutVars>
      </dgm:prSet>
      <dgm:spPr/>
    </dgm:pt>
    <dgm:pt modelId="{56416795-88E1-A24B-800A-7DB1E355E9BE}" type="pres">
      <dgm:prSet presAssocID="{2D396575-8BC9-9743-BEFE-354438653019}" presName="sibTrans" presStyleCnt="0"/>
      <dgm:spPr/>
    </dgm:pt>
    <dgm:pt modelId="{E4601AFA-A2CA-A54E-8FBF-8A521C5A2A8D}" type="pres">
      <dgm:prSet presAssocID="{B2DAB5F4-49B4-BE41-8EE9-FF2B7562C5BA}" presName="node" presStyleLbl="node1" presStyleIdx="6" presStyleCnt="9">
        <dgm:presLayoutVars>
          <dgm:bulletEnabled val="1"/>
        </dgm:presLayoutVars>
      </dgm:prSet>
      <dgm:spPr/>
    </dgm:pt>
    <dgm:pt modelId="{8640C33F-347B-3E4F-9F62-BB830C1D090C}" type="pres">
      <dgm:prSet presAssocID="{14E5B91A-C076-5D4C-A695-C9DAAA257F7E}" presName="sibTrans" presStyleCnt="0"/>
      <dgm:spPr/>
    </dgm:pt>
    <dgm:pt modelId="{75D81836-6AB0-3B44-9C66-AD486759D659}" type="pres">
      <dgm:prSet presAssocID="{3573718A-48C8-684A-B925-7414ED87F43C}" presName="node" presStyleLbl="node1" presStyleIdx="7" presStyleCnt="9">
        <dgm:presLayoutVars>
          <dgm:bulletEnabled val="1"/>
        </dgm:presLayoutVars>
      </dgm:prSet>
      <dgm:spPr/>
    </dgm:pt>
    <dgm:pt modelId="{8D943BDE-7F0A-CF4D-8D56-D8F732CB56F9}" type="pres">
      <dgm:prSet presAssocID="{56BA79D6-E932-FB43-B051-7C552A960572}" presName="sibTrans" presStyleCnt="0"/>
      <dgm:spPr/>
    </dgm:pt>
    <dgm:pt modelId="{60154FF2-559E-E745-8B4B-3AE795ED9ECC}" type="pres">
      <dgm:prSet presAssocID="{96660DE8-D4A6-7B41-A723-2EE8B0F1E76E}" presName="node" presStyleLbl="node1" presStyleIdx="8" presStyleCnt="9">
        <dgm:presLayoutVars>
          <dgm:bulletEnabled val="1"/>
        </dgm:presLayoutVars>
      </dgm:prSet>
      <dgm:spPr/>
    </dgm:pt>
  </dgm:ptLst>
  <dgm:cxnLst>
    <dgm:cxn modelId="{22ED9E05-2366-C246-B1F9-369D81432251}" type="presOf" srcId="{96660DE8-D4A6-7B41-A723-2EE8B0F1E76E}" destId="{60154FF2-559E-E745-8B4B-3AE795ED9ECC}" srcOrd="0" destOrd="0" presId="urn:microsoft.com/office/officeart/2005/8/layout/default"/>
    <dgm:cxn modelId="{DA6F0B09-9DA1-E246-B3DF-C1AFA5DED5DD}" srcId="{377704C2-12FB-E34D-915D-336A840A9884}" destId="{E08693F2-4A73-0345-AF97-84CB7387019F}" srcOrd="3" destOrd="0" parTransId="{9784D08B-48CA-7B49-816B-C4C00BA083D4}" sibTransId="{30D959BB-FD71-A54C-BB50-8F5D217F22BF}"/>
    <dgm:cxn modelId="{F68CBD0A-BBC5-1A40-92D0-7170B01663CA}" type="presOf" srcId="{B2DAB5F4-49B4-BE41-8EE9-FF2B7562C5BA}" destId="{E4601AFA-A2CA-A54E-8FBF-8A521C5A2A8D}" srcOrd="0" destOrd="0" presId="urn:microsoft.com/office/officeart/2005/8/layout/default"/>
    <dgm:cxn modelId="{85A1E02F-87C7-DD4D-ACBB-2DC9C844430D}" srcId="{377704C2-12FB-E34D-915D-336A840A9884}" destId="{B2DAB5F4-49B4-BE41-8EE9-FF2B7562C5BA}" srcOrd="6" destOrd="0" parTransId="{BF2D19F8-9836-AD46-A3FA-F44BA9EA176A}" sibTransId="{14E5B91A-C076-5D4C-A695-C9DAAA257F7E}"/>
    <dgm:cxn modelId="{F0D93D37-F0EE-7F4E-9B30-D4D490C8D3CB}" srcId="{377704C2-12FB-E34D-915D-336A840A9884}" destId="{D59A3795-C50E-7446-BA18-71CFF97079C0}" srcOrd="2" destOrd="0" parTransId="{30A2B231-27E1-A049-B7EC-F226D8138BDD}" sibTransId="{10F4B720-0A76-114E-9E17-C354BDE3A4A1}"/>
    <dgm:cxn modelId="{8DE1A63E-6F20-5040-AE75-1E9A2352CC30}" type="presOf" srcId="{377704C2-12FB-E34D-915D-336A840A9884}" destId="{2F821AA6-1F94-A64F-985C-7E2B1CE44CBD}" srcOrd="0" destOrd="0" presId="urn:microsoft.com/office/officeart/2005/8/layout/default"/>
    <dgm:cxn modelId="{12774740-7B4D-7D4B-90A7-20BC49DC8BC4}" srcId="{377704C2-12FB-E34D-915D-336A840A9884}" destId="{96660DE8-D4A6-7B41-A723-2EE8B0F1E76E}" srcOrd="8" destOrd="0" parTransId="{0617264C-3125-134A-9C47-FB78117F1476}" sibTransId="{24B1F890-EB83-A844-AD1D-6DDC770A0673}"/>
    <dgm:cxn modelId="{35B9F359-8E63-944C-851D-49C646AB69F4}" type="presOf" srcId="{E08693F2-4A73-0345-AF97-84CB7387019F}" destId="{04CA1B7B-CC57-7A4A-8065-D9CB09971020}" srcOrd="0" destOrd="0" presId="urn:microsoft.com/office/officeart/2005/8/layout/default"/>
    <dgm:cxn modelId="{9EAA7F65-4F83-7148-A054-8BC4CFADC817}" srcId="{377704C2-12FB-E34D-915D-336A840A9884}" destId="{20704F64-45F1-EA42-9371-7B6DC770D875}" srcOrd="1" destOrd="0" parTransId="{9AA9C715-4CA2-CB4C-9671-4D26F41117C0}" sibTransId="{C7155D9C-9F08-8A41-AF3D-8C213B7BCCD5}"/>
    <dgm:cxn modelId="{0B1AD979-33D1-9F46-9A8D-416813ECF70C}" type="presOf" srcId="{3573718A-48C8-684A-B925-7414ED87F43C}" destId="{75D81836-6AB0-3B44-9C66-AD486759D659}" srcOrd="0" destOrd="0" presId="urn:microsoft.com/office/officeart/2005/8/layout/default"/>
    <dgm:cxn modelId="{7FE7E07B-2E14-364E-B66F-06BD9C67F23B}" srcId="{377704C2-12FB-E34D-915D-336A840A9884}" destId="{7F4CB9DF-1A7D-F54A-9247-480CAB1162A2}" srcOrd="4" destOrd="0" parTransId="{68FCCD9E-BB76-504C-964F-B88402726BFF}" sibTransId="{16523758-257A-F84C-A6C9-D0C3CDD07E48}"/>
    <dgm:cxn modelId="{EF29AF7C-FFFF-DD4A-8B14-D2BF404D59FF}" type="presOf" srcId="{20704F64-45F1-EA42-9371-7B6DC770D875}" destId="{78C85A62-12BE-754C-807C-54E58EB64AA5}" srcOrd="0" destOrd="0" presId="urn:microsoft.com/office/officeart/2005/8/layout/default"/>
    <dgm:cxn modelId="{996F2F8E-A247-B04B-9016-D1F14804EA43}" srcId="{377704C2-12FB-E34D-915D-336A840A9884}" destId="{987771CD-08C6-3B48-A816-A4435CC57835}" srcOrd="5" destOrd="0" parTransId="{6338C04C-CCC5-1043-9071-DB1AD5C06906}" sibTransId="{2D396575-8BC9-9743-BEFE-354438653019}"/>
    <dgm:cxn modelId="{B79E6CBE-4E1D-374D-93E3-20B88F69A117}" type="presOf" srcId="{987771CD-08C6-3B48-A816-A4435CC57835}" destId="{2A95AA7E-7067-764E-9ABB-9C6DE543C65C}" srcOrd="0" destOrd="0" presId="urn:microsoft.com/office/officeart/2005/8/layout/default"/>
    <dgm:cxn modelId="{1D3E34C8-D426-EC45-814C-E53C013A531A}" srcId="{377704C2-12FB-E34D-915D-336A840A9884}" destId="{3573718A-48C8-684A-B925-7414ED87F43C}" srcOrd="7" destOrd="0" parTransId="{79F249D9-EF55-884D-9B68-FD5771A29D4C}" sibTransId="{56BA79D6-E932-FB43-B051-7C552A960572}"/>
    <dgm:cxn modelId="{1FAEA4CA-6074-894E-AA22-C5B1C463FB98}" type="presOf" srcId="{7F4CB9DF-1A7D-F54A-9247-480CAB1162A2}" destId="{A79477C8-0D5A-DC43-BC13-11D50AC5FEFD}" srcOrd="0" destOrd="0" presId="urn:microsoft.com/office/officeart/2005/8/layout/default"/>
    <dgm:cxn modelId="{EEAC7FDA-A4D0-5741-AE65-9F19438C77BA}" srcId="{377704C2-12FB-E34D-915D-336A840A9884}" destId="{9CE7F461-447B-DA47-8588-0EF08BFDDD75}" srcOrd="0" destOrd="0" parTransId="{8FB005D7-7625-4342-AC1B-FE77BDB49B0B}" sibTransId="{85EFD334-307F-974A-B827-1CDA41E0549B}"/>
    <dgm:cxn modelId="{4BEBF9EB-1206-BE4B-8E58-C1620518E61B}" type="presOf" srcId="{D59A3795-C50E-7446-BA18-71CFF97079C0}" destId="{1D71D852-4C5E-6848-A335-CDD20283849D}" srcOrd="0" destOrd="0" presId="urn:microsoft.com/office/officeart/2005/8/layout/default"/>
    <dgm:cxn modelId="{89B879F6-A5EF-254F-BE0B-0F00D6EBBF27}" type="presOf" srcId="{9CE7F461-447B-DA47-8588-0EF08BFDDD75}" destId="{1BDFFFBD-D45B-C746-A2FD-99D75F68EC66}" srcOrd="0" destOrd="0" presId="urn:microsoft.com/office/officeart/2005/8/layout/default"/>
    <dgm:cxn modelId="{AC0F4B3B-043D-0C45-9437-4E19D3A18EAD}" type="presParOf" srcId="{2F821AA6-1F94-A64F-985C-7E2B1CE44CBD}" destId="{1BDFFFBD-D45B-C746-A2FD-99D75F68EC66}" srcOrd="0" destOrd="0" presId="urn:microsoft.com/office/officeart/2005/8/layout/default"/>
    <dgm:cxn modelId="{B8CD1D02-3DE2-C241-BFF7-AB951BBC77D9}" type="presParOf" srcId="{2F821AA6-1F94-A64F-985C-7E2B1CE44CBD}" destId="{EAEE420F-FC28-2D4E-AF61-5700A7297080}" srcOrd="1" destOrd="0" presId="urn:microsoft.com/office/officeart/2005/8/layout/default"/>
    <dgm:cxn modelId="{0EE991A1-23B0-5E45-8788-35B30A333AC0}" type="presParOf" srcId="{2F821AA6-1F94-A64F-985C-7E2B1CE44CBD}" destId="{78C85A62-12BE-754C-807C-54E58EB64AA5}" srcOrd="2" destOrd="0" presId="urn:microsoft.com/office/officeart/2005/8/layout/default"/>
    <dgm:cxn modelId="{190F915A-A0EF-F74C-9241-2DB4D9A73C46}" type="presParOf" srcId="{2F821AA6-1F94-A64F-985C-7E2B1CE44CBD}" destId="{8E7A613A-47D3-2345-B632-D4B649D5B364}" srcOrd="3" destOrd="0" presId="urn:microsoft.com/office/officeart/2005/8/layout/default"/>
    <dgm:cxn modelId="{721EDBA3-90ED-0C47-B76F-4F5A34175199}" type="presParOf" srcId="{2F821AA6-1F94-A64F-985C-7E2B1CE44CBD}" destId="{1D71D852-4C5E-6848-A335-CDD20283849D}" srcOrd="4" destOrd="0" presId="urn:microsoft.com/office/officeart/2005/8/layout/default"/>
    <dgm:cxn modelId="{E2BA4991-38F6-9540-AFCB-07CA327FD04A}" type="presParOf" srcId="{2F821AA6-1F94-A64F-985C-7E2B1CE44CBD}" destId="{5431B126-04CF-6946-B6AA-7A22C6CAF1E6}" srcOrd="5" destOrd="0" presId="urn:microsoft.com/office/officeart/2005/8/layout/default"/>
    <dgm:cxn modelId="{10861783-3323-394D-B4A4-BC6822B65274}" type="presParOf" srcId="{2F821AA6-1F94-A64F-985C-7E2B1CE44CBD}" destId="{04CA1B7B-CC57-7A4A-8065-D9CB09971020}" srcOrd="6" destOrd="0" presId="urn:microsoft.com/office/officeart/2005/8/layout/default"/>
    <dgm:cxn modelId="{4584EC97-FDE7-334A-BF02-5BF13DEEF05D}" type="presParOf" srcId="{2F821AA6-1F94-A64F-985C-7E2B1CE44CBD}" destId="{53E9C890-C42D-2243-B8A0-2B4ED46CED85}" srcOrd="7" destOrd="0" presId="urn:microsoft.com/office/officeart/2005/8/layout/default"/>
    <dgm:cxn modelId="{BF6A8A9E-B673-3E4A-BF1C-DEC7FE8AFA84}" type="presParOf" srcId="{2F821AA6-1F94-A64F-985C-7E2B1CE44CBD}" destId="{A79477C8-0D5A-DC43-BC13-11D50AC5FEFD}" srcOrd="8" destOrd="0" presId="urn:microsoft.com/office/officeart/2005/8/layout/default"/>
    <dgm:cxn modelId="{420EBD26-425B-1041-A0EF-6CD04D97F490}" type="presParOf" srcId="{2F821AA6-1F94-A64F-985C-7E2B1CE44CBD}" destId="{72C03081-D21F-A447-B7C6-C028ECAD84FA}" srcOrd="9" destOrd="0" presId="urn:microsoft.com/office/officeart/2005/8/layout/default"/>
    <dgm:cxn modelId="{CED2AA9A-BDC0-9F47-B272-3F15F12F36FF}" type="presParOf" srcId="{2F821AA6-1F94-A64F-985C-7E2B1CE44CBD}" destId="{2A95AA7E-7067-764E-9ABB-9C6DE543C65C}" srcOrd="10" destOrd="0" presId="urn:microsoft.com/office/officeart/2005/8/layout/default"/>
    <dgm:cxn modelId="{7C408319-91C1-DC47-8C72-5DD16AC712C3}" type="presParOf" srcId="{2F821AA6-1F94-A64F-985C-7E2B1CE44CBD}" destId="{56416795-88E1-A24B-800A-7DB1E355E9BE}" srcOrd="11" destOrd="0" presId="urn:microsoft.com/office/officeart/2005/8/layout/default"/>
    <dgm:cxn modelId="{16696B2C-206E-964A-8F84-CF9CC1D5F843}" type="presParOf" srcId="{2F821AA6-1F94-A64F-985C-7E2B1CE44CBD}" destId="{E4601AFA-A2CA-A54E-8FBF-8A521C5A2A8D}" srcOrd="12" destOrd="0" presId="urn:microsoft.com/office/officeart/2005/8/layout/default"/>
    <dgm:cxn modelId="{A83E87E1-90C8-7446-9A71-F7AC761EEE2D}" type="presParOf" srcId="{2F821AA6-1F94-A64F-985C-7E2B1CE44CBD}" destId="{8640C33F-347B-3E4F-9F62-BB830C1D090C}" srcOrd="13" destOrd="0" presId="urn:microsoft.com/office/officeart/2005/8/layout/default"/>
    <dgm:cxn modelId="{9E90ADEB-1649-874A-BB5B-5C9639F2CDEB}" type="presParOf" srcId="{2F821AA6-1F94-A64F-985C-7E2B1CE44CBD}" destId="{75D81836-6AB0-3B44-9C66-AD486759D659}" srcOrd="14" destOrd="0" presId="urn:microsoft.com/office/officeart/2005/8/layout/default"/>
    <dgm:cxn modelId="{D23A8647-63D3-564D-A388-40E2786C6567}" type="presParOf" srcId="{2F821AA6-1F94-A64F-985C-7E2B1CE44CBD}" destId="{8D943BDE-7F0A-CF4D-8D56-D8F732CB56F9}" srcOrd="15" destOrd="0" presId="urn:microsoft.com/office/officeart/2005/8/layout/default"/>
    <dgm:cxn modelId="{9D240A79-B542-1E40-970F-BF8EB8E99276}" type="presParOf" srcId="{2F821AA6-1F94-A64F-985C-7E2B1CE44CBD}" destId="{60154FF2-559E-E745-8B4B-3AE795ED9ECC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F81DF0-F19C-F846-84E9-AD429DA848FA}" type="doc">
      <dgm:prSet loTypeId="urn:microsoft.com/office/officeart/2009/3/layout/CircleRelationship" loCatId="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F58516A6-B9AE-C043-803F-8491562CDE58}">
      <dgm:prSet phldrT="[Text]" custT="1"/>
      <dgm:spPr>
        <a:solidFill>
          <a:srgbClr val="18A3E0"/>
        </a:solidFill>
      </dgm:spPr>
      <dgm:t>
        <a:bodyPr/>
        <a:lstStyle/>
        <a:p>
          <a:r>
            <a:rPr lang="en-US" sz="1400" dirty="0"/>
            <a:t>Unintentional behaviors</a:t>
          </a:r>
        </a:p>
      </dgm:t>
    </dgm:pt>
    <dgm:pt modelId="{52560C98-101B-2045-89A2-422F7F8B8124}" type="parTrans" cxnId="{4CC3F477-DE46-8540-B18F-458D1AF6A22D}">
      <dgm:prSet/>
      <dgm:spPr/>
      <dgm:t>
        <a:bodyPr/>
        <a:lstStyle/>
        <a:p>
          <a:endParaRPr lang="en-US"/>
        </a:p>
      </dgm:t>
    </dgm:pt>
    <dgm:pt modelId="{2A04C4C7-878E-D04A-B68F-7CC47F1B4C6E}" type="sibTrans" cxnId="{4CC3F477-DE46-8540-B18F-458D1AF6A22D}">
      <dgm:prSet/>
      <dgm:spPr/>
      <dgm:t>
        <a:bodyPr/>
        <a:lstStyle/>
        <a:p>
          <a:endParaRPr lang="en-US"/>
        </a:p>
      </dgm:t>
    </dgm:pt>
    <dgm:pt modelId="{6A32BE15-DA8B-4848-89D5-A0DB339A3EC1}">
      <dgm:prSet phldrT="[Text]"/>
      <dgm:spPr>
        <a:solidFill>
          <a:srgbClr val="E4F8FD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Avoiding information</a:t>
          </a:r>
        </a:p>
      </dgm:t>
    </dgm:pt>
    <dgm:pt modelId="{9EA206EC-B867-234D-AB0C-FA8A9AAB9830}" type="parTrans" cxnId="{1912E2F1-C777-3A41-B18C-332A16EB67CF}">
      <dgm:prSet/>
      <dgm:spPr/>
      <dgm:t>
        <a:bodyPr/>
        <a:lstStyle/>
        <a:p>
          <a:endParaRPr lang="en-US"/>
        </a:p>
      </dgm:t>
    </dgm:pt>
    <dgm:pt modelId="{CA08B075-D9E7-D845-A85D-DBAC4D463022}" type="sibTrans" cxnId="{1912E2F1-C777-3A41-B18C-332A16EB67CF}">
      <dgm:prSet/>
      <dgm:spPr/>
      <dgm:t>
        <a:bodyPr/>
        <a:lstStyle/>
        <a:p>
          <a:endParaRPr lang="en-US"/>
        </a:p>
      </dgm:t>
    </dgm:pt>
    <dgm:pt modelId="{5CF7D7D6-8210-1949-A4DC-767EDCC46D90}">
      <dgm:prSet phldrT="[Text]"/>
      <dgm:spPr>
        <a:solidFill>
          <a:srgbClr val="E4F8FD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Encountering information</a:t>
          </a:r>
        </a:p>
      </dgm:t>
    </dgm:pt>
    <dgm:pt modelId="{8BEDC72F-51E6-0448-ABE0-4305CA99B3E6}" type="parTrans" cxnId="{640CC053-00C5-8E4B-97AC-14AFCAE1E7F9}">
      <dgm:prSet/>
      <dgm:spPr/>
      <dgm:t>
        <a:bodyPr/>
        <a:lstStyle/>
        <a:p>
          <a:endParaRPr lang="en-US"/>
        </a:p>
      </dgm:t>
    </dgm:pt>
    <dgm:pt modelId="{70D556F1-7C60-2148-BC2E-0D98D42E8A6A}" type="sibTrans" cxnId="{640CC053-00C5-8E4B-97AC-14AFCAE1E7F9}">
      <dgm:prSet/>
      <dgm:spPr/>
      <dgm:t>
        <a:bodyPr/>
        <a:lstStyle/>
        <a:p>
          <a:endParaRPr lang="en-US"/>
        </a:p>
      </dgm:t>
    </dgm:pt>
    <dgm:pt modelId="{7C2DB5F0-781E-3A49-AB36-BD2DC72341BB}">
      <dgm:prSet phldrT="[Text]"/>
      <dgm:spPr>
        <a:solidFill>
          <a:srgbClr val="E4F8FD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Glimpsing information</a:t>
          </a:r>
        </a:p>
      </dgm:t>
    </dgm:pt>
    <dgm:pt modelId="{9B6D8C2E-0225-1343-9573-90C68B4EE960}" type="parTrans" cxnId="{084A5D2B-2CE7-D64B-8B1F-6363CCD60B73}">
      <dgm:prSet/>
      <dgm:spPr/>
      <dgm:t>
        <a:bodyPr/>
        <a:lstStyle/>
        <a:p>
          <a:endParaRPr lang="en-US"/>
        </a:p>
      </dgm:t>
    </dgm:pt>
    <dgm:pt modelId="{3063898A-83C8-CF44-BC87-7C130E95DF90}" type="sibTrans" cxnId="{084A5D2B-2CE7-D64B-8B1F-6363CCD60B73}">
      <dgm:prSet/>
      <dgm:spPr/>
      <dgm:t>
        <a:bodyPr/>
        <a:lstStyle/>
        <a:p>
          <a:endParaRPr lang="en-US"/>
        </a:p>
      </dgm:t>
    </dgm:pt>
    <dgm:pt modelId="{5E71191B-E516-0049-A3CD-E3B33F216E1E}" type="pres">
      <dgm:prSet presAssocID="{2CF81DF0-F19C-F846-84E9-AD429DA848FA}" presName="Name0" presStyleCnt="0">
        <dgm:presLayoutVars>
          <dgm:chMax val="1"/>
          <dgm:chPref val="1"/>
        </dgm:presLayoutVars>
      </dgm:prSet>
      <dgm:spPr/>
    </dgm:pt>
    <dgm:pt modelId="{97376E30-4B34-9E47-BD8B-64282A7E3391}" type="pres">
      <dgm:prSet presAssocID="{F58516A6-B9AE-C043-803F-8491562CDE58}" presName="Parent" presStyleLbl="node0" presStyleIdx="0" presStyleCnt="1">
        <dgm:presLayoutVars>
          <dgm:chMax val="5"/>
          <dgm:chPref val="5"/>
        </dgm:presLayoutVars>
      </dgm:prSet>
      <dgm:spPr/>
    </dgm:pt>
    <dgm:pt modelId="{F453C8B8-A278-744B-AA0F-54DA73AFCD82}" type="pres">
      <dgm:prSet presAssocID="{F58516A6-B9AE-C043-803F-8491562CDE58}" presName="Accent1" presStyleLbl="node1" presStyleIdx="0" presStyleCnt="15"/>
      <dgm:spPr>
        <a:solidFill>
          <a:srgbClr val="014B85"/>
        </a:solidFill>
      </dgm:spPr>
    </dgm:pt>
    <dgm:pt modelId="{A5570EA4-E404-2A43-94CF-54076DD0305D}" type="pres">
      <dgm:prSet presAssocID="{F58516A6-B9AE-C043-803F-8491562CDE58}" presName="Accent2" presStyleLbl="node1" presStyleIdx="1" presStyleCnt="15"/>
      <dgm:spPr>
        <a:solidFill>
          <a:srgbClr val="014B85"/>
        </a:solidFill>
      </dgm:spPr>
    </dgm:pt>
    <dgm:pt modelId="{2F00ADE5-05EE-D047-9776-0B9FD5B2DC08}" type="pres">
      <dgm:prSet presAssocID="{F58516A6-B9AE-C043-803F-8491562CDE58}" presName="Accent3" presStyleLbl="node1" presStyleIdx="2" presStyleCnt="15"/>
      <dgm:spPr>
        <a:solidFill>
          <a:srgbClr val="014B85"/>
        </a:solidFill>
      </dgm:spPr>
    </dgm:pt>
    <dgm:pt modelId="{D171F604-7594-E447-8A04-C3B99B1032DB}" type="pres">
      <dgm:prSet presAssocID="{F58516A6-B9AE-C043-803F-8491562CDE58}" presName="Accent4" presStyleLbl="node1" presStyleIdx="3" presStyleCnt="15"/>
      <dgm:spPr>
        <a:solidFill>
          <a:srgbClr val="014B85"/>
        </a:solidFill>
      </dgm:spPr>
    </dgm:pt>
    <dgm:pt modelId="{4411AAD1-70D0-2644-BA31-DEDC81028002}" type="pres">
      <dgm:prSet presAssocID="{F58516A6-B9AE-C043-803F-8491562CDE58}" presName="Accent5" presStyleLbl="node1" presStyleIdx="4" presStyleCnt="15"/>
      <dgm:spPr>
        <a:solidFill>
          <a:srgbClr val="014B85"/>
        </a:solidFill>
      </dgm:spPr>
    </dgm:pt>
    <dgm:pt modelId="{D4C9C410-CD45-D746-83A7-34F1069B0EF5}" type="pres">
      <dgm:prSet presAssocID="{F58516A6-B9AE-C043-803F-8491562CDE58}" presName="Accent6" presStyleLbl="node1" presStyleIdx="5" presStyleCnt="15"/>
      <dgm:spPr>
        <a:solidFill>
          <a:srgbClr val="014B85"/>
        </a:solidFill>
      </dgm:spPr>
    </dgm:pt>
    <dgm:pt modelId="{F42E29DA-3B66-994E-9510-4000DD7F75FE}" type="pres">
      <dgm:prSet presAssocID="{7C2DB5F0-781E-3A49-AB36-BD2DC72341BB}" presName="Child1" presStyleLbl="node1" presStyleIdx="6" presStyleCnt="15">
        <dgm:presLayoutVars>
          <dgm:chMax val="0"/>
          <dgm:chPref val="0"/>
        </dgm:presLayoutVars>
      </dgm:prSet>
      <dgm:spPr/>
    </dgm:pt>
    <dgm:pt modelId="{418D14F5-7EF6-1D4B-91E9-12645707168C}" type="pres">
      <dgm:prSet presAssocID="{7C2DB5F0-781E-3A49-AB36-BD2DC72341BB}" presName="Accent7" presStyleCnt="0"/>
      <dgm:spPr/>
    </dgm:pt>
    <dgm:pt modelId="{0F7291EC-BC4E-6B49-86F6-EFB056B9D0C7}" type="pres">
      <dgm:prSet presAssocID="{7C2DB5F0-781E-3A49-AB36-BD2DC72341BB}" presName="AccentHold1" presStyleLbl="node1" presStyleIdx="7" presStyleCnt="15"/>
      <dgm:spPr>
        <a:solidFill>
          <a:srgbClr val="014B85"/>
        </a:solidFill>
      </dgm:spPr>
    </dgm:pt>
    <dgm:pt modelId="{B6B7FC22-00C2-824C-8C64-36A4044F4A92}" type="pres">
      <dgm:prSet presAssocID="{7C2DB5F0-781E-3A49-AB36-BD2DC72341BB}" presName="Accent8" presStyleCnt="0"/>
      <dgm:spPr/>
    </dgm:pt>
    <dgm:pt modelId="{F8DDEB4A-CA6B-134D-BD5A-C6CFD263CC82}" type="pres">
      <dgm:prSet presAssocID="{7C2DB5F0-781E-3A49-AB36-BD2DC72341BB}" presName="AccentHold2" presStyleLbl="node1" presStyleIdx="8" presStyleCnt="15"/>
      <dgm:spPr>
        <a:solidFill>
          <a:srgbClr val="18A3E0"/>
        </a:solidFill>
      </dgm:spPr>
    </dgm:pt>
    <dgm:pt modelId="{FB40B81B-D996-EA4C-A1C2-0B92EF48FF1F}" type="pres">
      <dgm:prSet presAssocID="{6A32BE15-DA8B-4848-89D5-A0DB339A3EC1}" presName="Child2" presStyleLbl="node1" presStyleIdx="9" presStyleCnt="15">
        <dgm:presLayoutVars>
          <dgm:chMax val="0"/>
          <dgm:chPref val="0"/>
        </dgm:presLayoutVars>
      </dgm:prSet>
      <dgm:spPr/>
    </dgm:pt>
    <dgm:pt modelId="{A82E5543-C9B8-DF4B-944D-7FE629CEE5CF}" type="pres">
      <dgm:prSet presAssocID="{6A32BE15-DA8B-4848-89D5-A0DB339A3EC1}" presName="Accent9" presStyleCnt="0"/>
      <dgm:spPr/>
    </dgm:pt>
    <dgm:pt modelId="{A3622312-FD12-AB41-B9AD-AF20E00CD8DE}" type="pres">
      <dgm:prSet presAssocID="{6A32BE15-DA8B-4848-89D5-A0DB339A3EC1}" presName="AccentHold1" presStyleLbl="node1" presStyleIdx="10" presStyleCnt="15"/>
      <dgm:spPr>
        <a:solidFill>
          <a:srgbClr val="18A3E0"/>
        </a:solidFill>
      </dgm:spPr>
    </dgm:pt>
    <dgm:pt modelId="{5D8A3571-C30F-7F4D-AC4A-1AF57D9B5C20}" type="pres">
      <dgm:prSet presAssocID="{6A32BE15-DA8B-4848-89D5-A0DB339A3EC1}" presName="Accent10" presStyleCnt="0"/>
      <dgm:spPr/>
    </dgm:pt>
    <dgm:pt modelId="{062A8A18-0A2C-9A44-BD69-730E6A244379}" type="pres">
      <dgm:prSet presAssocID="{6A32BE15-DA8B-4848-89D5-A0DB339A3EC1}" presName="AccentHold2" presStyleLbl="node1" presStyleIdx="11" presStyleCnt="15"/>
      <dgm:spPr>
        <a:solidFill>
          <a:srgbClr val="18A3E0"/>
        </a:solidFill>
      </dgm:spPr>
    </dgm:pt>
    <dgm:pt modelId="{CABC826D-1FAC-254F-A4CB-0376A53D7796}" type="pres">
      <dgm:prSet presAssocID="{6A32BE15-DA8B-4848-89D5-A0DB339A3EC1}" presName="Accent11" presStyleCnt="0"/>
      <dgm:spPr/>
    </dgm:pt>
    <dgm:pt modelId="{353717B6-BE99-0D4E-A0DA-DC5C60B1CFF5}" type="pres">
      <dgm:prSet presAssocID="{6A32BE15-DA8B-4848-89D5-A0DB339A3EC1}" presName="AccentHold3" presStyleLbl="node1" presStyleIdx="12" presStyleCnt="15"/>
      <dgm:spPr>
        <a:solidFill>
          <a:srgbClr val="014B85"/>
        </a:solidFill>
      </dgm:spPr>
    </dgm:pt>
    <dgm:pt modelId="{0EEFAD9A-745D-D448-8623-BB3DEDC6461A}" type="pres">
      <dgm:prSet presAssocID="{5CF7D7D6-8210-1949-A4DC-767EDCC46D90}" presName="Child3" presStyleLbl="node1" presStyleIdx="13" presStyleCnt="15">
        <dgm:presLayoutVars>
          <dgm:chMax val="0"/>
          <dgm:chPref val="0"/>
        </dgm:presLayoutVars>
      </dgm:prSet>
      <dgm:spPr/>
    </dgm:pt>
    <dgm:pt modelId="{951AB485-64D7-2946-B7F5-611981CFB242}" type="pres">
      <dgm:prSet presAssocID="{5CF7D7D6-8210-1949-A4DC-767EDCC46D90}" presName="Accent12" presStyleCnt="0"/>
      <dgm:spPr/>
    </dgm:pt>
    <dgm:pt modelId="{F4ED4D98-9223-D34B-A18D-CE1D1F2A244D}" type="pres">
      <dgm:prSet presAssocID="{5CF7D7D6-8210-1949-A4DC-767EDCC46D90}" presName="AccentHold1" presStyleLbl="node1" presStyleIdx="14" presStyleCnt="15"/>
      <dgm:spPr>
        <a:solidFill>
          <a:srgbClr val="18A3E0"/>
        </a:solidFill>
      </dgm:spPr>
    </dgm:pt>
  </dgm:ptLst>
  <dgm:cxnLst>
    <dgm:cxn modelId="{70B8861E-FA73-214C-BC67-D1DF0FBD7C80}" type="presOf" srcId="{6A32BE15-DA8B-4848-89D5-A0DB339A3EC1}" destId="{FB40B81B-D996-EA4C-A1C2-0B92EF48FF1F}" srcOrd="0" destOrd="0" presId="urn:microsoft.com/office/officeart/2009/3/layout/CircleRelationship"/>
    <dgm:cxn modelId="{084A5D2B-2CE7-D64B-8B1F-6363CCD60B73}" srcId="{F58516A6-B9AE-C043-803F-8491562CDE58}" destId="{7C2DB5F0-781E-3A49-AB36-BD2DC72341BB}" srcOrd="0" destOrd="0" parTransId="{9B6D8C2E-0225-1343-9573-90C68B4EE960}" sibTransId="{3063898A-83C8-CF44-BC87-7C130E95DF90}"/>
    <dgm:cxn modelId="{CCCECA3E-0426-0A45-ACB9-2D8778D7789C}" type="presOf" srcId="{F58516A6-B9AE-C043-803F-8491562CDE58}" destId="{97376E30-4B34-9E47-BD8B-64282A7E3391}" srcOrd="0" destOrd="0" presId="urn:microsoft.com/office/officeart/2009/3/layout/CircleRelationship"/>
    <dgm:cxn modelId="{640CC053-00C5-8E4B-97AC-14AFCAE1E7F9}" srcId="{F58516A6-B9AE-C043-803F-8491562CDE58}" destId="{5CF7D7D6-8210-1949-A4DC-767EDCC46D90}" srcOrd="2" destOrd="0" parTransId="{8BEDC72F-51E6-0448-ABE0-4305CA99B3E6}" sibTransId="{70D556F1-7C60-2148-BC2E-0D98D42E8A6A}"/>
    <dgm:cxn modelId="{D12E0067-0D8E-9741-B394-930E37EA5A50}" type="presOf" srcId="{7C2DB5F0-781E-3A49-AB36-BD2DC72341BB}" destId="{F42E29DA-3B66-994E-9510-4000DD7F75FE}" srcOrd="0" destOrd="0" presId="urn:microsoft.com/office/officeart/2009/3/layout/CircleRelationship"/>
    <dgm:cxn modelId="{4CC3F477-DE46-8540-B18F-458D1AF6A22D}" srcId="{2CF81DF0-F19C-F846-84E9-AD429DA848FA}" destId="{F58516A6-B9AE-C043-803F-8491562CDE58}" srcOrd="0" destOrd="0" parTransId="{52560C98-101B-2045-89A2-422F7F8B8124}" sibTransId="{2A04C4C7-878E-D04A-B68F-7CC47F1B4C6E}"/>
    <dgm:cxn modelId="{106C379E-3D35-B540-8D5C-8735BE675397}" type="presOf" srcId="{5CF7D7D6-8210-1949-A4DC-767EDCC46D90}" destId="{0EEFAD9A-745D-D448-8623-BB3DEDC6461A}" srcOrd="0" destOrd="0" presId="urn:microsoft.com/office/officeart/2009/3/layout/CircleRelationship"/>
    <dgm:cxn modelId="{454375EA-B171-6840-85DC-011EC6B48582}" type="presOf" srcId="{2CF81DF0-F19C-F846-84E9-AD429DA848FA}" destId="{5E71191B-E516-0049-A3CD-E3B33F216E1E}" srcOrd="0" destOrd="0" presId="urn:microsoft.com/office/officeart/2009/3/layout/CircleRelationship"/>
    <dgm:cxn modelId="{1912E2F1-C777-3A41-B18C-332A16EB67CF}" srcId="{F58516A6-B9AE-C043-803F-8491562CDE58}" destId="{6A32BE15-DA8B-4848-89D5-A0DB339A3EC1}" srcOrd="1" destOrd="0" parTransId="{9EA206EC-B867-234D-AB0C-FA8A9AAB9830}" sibTransId="{CA08B075-D9E7-D845-A85D-DBAC4D463022}"/>
    <dgm:cxn modelId="{4A05F9A8-AEE9-D04B-AA7A-C9C6917E76E3}" type="presParOf" srcId="{5E71191B-E516-0049-A3CD-E3B33F216E1E}" destId="{97376E30-4B34-9E47-BD8B-64282A7E3391}" srcOrd="0" destOrd="0" presId="urn:microsoft.com/office/officeart/2009/3/layout/CircleRelationship"/>
    <dgm:cxn modelId="{EE5A02D8-143E-4E40-B355-7B17B16500A8}" type="presParOf" srcId="{5E71191B-E516-0049-A3CD-E3B33F216E1E}" destId="{F453C8B8-A278-744B-AA0F-54DA73AFCD82}" srcOrd="1" destOrd="0" presId="urn:microsoft.com/office/officeart/2009/3/layout/CircleRelationship"/>
    <dgm:cxn modelId="{73ACC7F6-8950-C145-A77F-FE1F8B196099}" type="presParOf" srcId="{5E71191B-E516-0049-A3CD-E3B33F216E1E}" destId="{A5570EA4-E404-2A43-94CF-54076DD0305D}" srcOrd="2" destOrd="0" presId="urn:microsoft.com/office/officeart/2009/3/layout/CircleRelationship"/>
    <dgm:cxn modelId="{4E42803A-DCD4-CE4B-A5F4-49A7406A63D1}" type="presParOf" srcId="{5E71191B-E516-0049-A3CD-E3B33F216E1E}" destId="{2F00ADE5-05EE-D047-9776-0B9FD5B2DC08}" srcOrd="3" destOrd="0" presId="urn:microsoft.com/office/officeart/2009/3/layout/CircleRelationship"/>
    <dgm:cxn modelId="{8DB66B08-09DE-0F4D-9081-C490DDEAD4E9}" type="presParOf" srcId="{5E71191B-E516-0049-A3CD-E3B33F216E1E}" destId="{D171F604-7594-E447-8A04-C3B99B1032DB}" srcOrd="4" destOrd="0" presId="urn:microsoft.com/office/officeart/2009/3/layout/CircleRelationship"/>
    <dgm:cxn modelId="{FE63EF50-B0FE-5942-8AE0-99143E90DDE7}" type="presParOf" srcId="{5E71191B-E516-0049-A3CD-E3B33F216E1E}" destId="{4411AAD1-70D0-2644-BA31-DEDC81028002}" srcOrd="5" destOrd="0" presId="urn:microsoft.com/office/officeart/2009/3/layout/CircleRelationship"/>
    <dgm:cxn modelId="{CB379A30-336F-6148-A712-2CE3026DD51A}" type="presParOf" srcId="{5E71191B-E516-0049-A3CD-E3B33F216E1E}" destId="{D4C9C410-CD45-D746-83A7-34F1069B0EF5}" srcOrd="6" destOrd="0" presId="urn:microsoft.com/office/officeart/2009/3/layout/CircleRelationship"/>
    <dgm:cxn modelId="{45AEB55E-F177-4843-9F59-FA8A02F581A7}" type="presParOf" srcId="{5E71191B-E516-0049-A3CD-E3B33F216E1E}" destId="{F42E29DA-3B66-994E-9510-4000DD7F75FE}" srcOrd="7" destOrd="0" presId="urn:microsoft.com/office/officeart/2009/3/layout/CircleRelationship"/>
    <dgm:cxn modelId="{5BF1FA22-43EA-CA43-8910-806E58860E56}" type="presParOf" srcId="{5E71191B-E516-0049-A3CD-E3B33F216E1E}" destId="{418D14F5-7EF6-1D4B-91E9-12645707168C}" srcOrd="8" destOrd="0" presId="urn:microsoft.com/office/officeart/2009/3/layout/CircleRelationship"/>
    <dgm:cxn modelId="{FE383E06-41E8-244E-BD16-BF9431C46B02}" type="presParOf" srcId="{418D14F5-7EF6-1D4B-91E9-12645707168C}" destId="{0F7291EC-BC4E-6B49-86F6-EFB056B9D0C7}" srcOrd="0" destOrd="0" presId="urn:microsoft.com/office/officeart/2009/3/layout/CircleRelationship"/>
    <dgm:cxn modelId="{66234991-B30F-4143-B5E0-D32BECD45089}" type="presParOf" srcId="{5E71191B-E516-0049-A3CD-E3B33F216E1E}" destId="{B6B7FC22-00C2-824C-8C64-36A4044F4A92}" srcOrd="9" destOrd="0" presId="urn:microsoft.com/office/officeart/2009/3/layout/CircleRelationship"/>
    <dgm:cxn modelId="{74E1BA7A-6BDF-D342-A1BD-83B9E5572715}" type="presParOf" srcId="{B6B7FC22-00C2-824C-8C64-36A4044F4A92}" destId="{F8DDEB4A-CA6B-134D-BD5A-C6CFD263CC82}" srcOrd="0" destOrd="0" presId="urn:microsoft.com/office/officeart/2009/3/layout/CircleRelationship"/>
    <dgm:cxn modelId="{8E77AAAD-AA14-7A40-9057-21C1F71594D3}" type="presParOf" srcId="{5E71191B-E516-0049-A3CD-E3B33F216E1E}" destId="{FB40B81B-D996-EA4C-A1C2-0B92EF48FF1F}" srcOrd="10" destOrd="0" presId="urn:microsoft.com/office/officeart/2009/3/layout/CircleRelationship"/>
    <dgm:cxn modelId="{96AA6E0E-E956-4648-9A27-2ADA7E65856B}" type="presParOf" srcId="{5E71191B-E516-0049-A3CD-E3B33F216E1E}" destId="{A82E5543-C9B8-DF4B-944D-7FE629CEE5CF}" srcOrd="11" destOrd="0" presId="urn:microsoft.com/office/officeart/2009/3/layout/CircleRelationship"/>
    <dgm:cxn modelId="{8FFE94DD-3372-CB48-AAE2-62E345DB17F7}" type="presParOf" srcId="{A82E5543-C9B8-DF4B-944D-7FE629CEE5CF}" destId="{A3622312-FD12-AB41-B9AD-AF20E00CD8DE}" srcOrd="0" destOrd="0" presId="urn:microsoft.com/office/officeart/2009/3/layout/CircleRelationship"/>
    <dgm:cxn modelId="{AFA70F10-81F9-8047-A998-B1F34ED2BE4C}" type="presParOf" srcId="{5E71191B-E516-0049-A3CD-E3B33F216E1E}" destId="{5D8A3571-C30F-7F4D-AC4A-1AF57D9B5C20}" srcOrd="12" destOrd="0" presId="urn:microsoft.com/office/officeart/2009/3/layout/CircleRelationship"/>
    <dgm:cxn modelId="{6FB11F55-900E-514E-BC42-F194137AD10D}" type="presParOf" srcId="{5D8A3571-C30F-7F4D-AC4A-1AF57D9B5C20}" destId="{062A8A18-0A2C-9A44-BD69-730E6A244379}" srcOrd="0" destOrd="0" presId="urn:microsoft.com/office/officeart/2009/3/layout/CircleRelationship"/>
    <dgm:cxn modelId="{123AF202-C9B6-7A41-85E4-33BD99431D14}" type="presParOf" srcId="{5E71191B-E516-0049-A3CD-E3B33F216E1E}" destId="{CABC826D-1FAC-254F-A4CB-0376A53D7796}" srcOrd="13" destOrd="0" presId="urn:microsoft.com/office/officeart/2009/3/layout/CircleRelationship"/>
    <dgm:cxn modelId="{BEA50608-ECC8-0E43-B23E-A62AC67ECA4F}" type="presParOf" srcId="{CABC826D-1FAC-254F-A4CB-0376A53D7796}" destId="{353717B6-BE99-0D4E-A0DA-DC5C60B1CFF5}" srcOrd="0" destOrd="0" presId="urn:microsoft.com/office/officeart/2009/3/layout/CircleRelationship"/>
    <dgm:cxn modelId="{18F9CA1B-784C-CB40-AF31-7073D4841FDD}" type="presParOf" srcId="{5E71191B-E516-0049-A3CD-E3B33F216E1E}" destId="{0EEFAD9A-745D-D448-8623-BB3DEDC6461A}" srcOrd="14" destOrd="0" presId="urn:microsoft.com/office/officeart/2009/3/layout/CircleRelationship"/>
    <dgm:cxn modelId="{34750C61-3102-5241-A65D-FD830B75859C}" type="presParOf" srcId="{5E71191B-E516-0049-A3CD-E3B33F216E1E}" destId="{951AB485-64D7-2946-B7F5-611981CFB242}" srcOrd="15" destOrd="0" presId="urn:microsoft.com/office/officeart/2009/3/layout/CircleRelationship"/>
    <dgm:cxn modelId="{C06FCF8F-4DF7-FD4E-8745-2E74F0C6D6DA}" type="presParOf" srcId="{951AB485-64D7-2946-B7F5-611981CFB242}" destId="{F4ED4D98-9223-D34B-A18D-CE1D1F2A244D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CF81DF0-F19C-F846-84E9-AD429DA848FA}" type="doc">
      <dgm:prSet loTypeId="urn:microsoft.com/office/officeart/2009/3/layout/CircleRelationship" loCatId="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6A32BE15-DA8B-4848-89D5-A0DB339A3EC1}">
      <dgm:prSet phldrT="[Text]"/>
      <dgm:spPr>
        <a:solidFill>
          <a:srgbClr val="18A3E0"/>
        </a:solidFill>
      </dgm:spPr>
      <dgm:t>
        <a:bodyPr/>
        <a:lstStyle/>
        <a:p>
          <a:r>
            <a:rPr lang="en-US" dirty="0"/>
            <a:t>Avoiding information</a:t>
          </a:r>
        </a:p>
      </dgm:t>
    </dgm:pt>
    <dgm:pt modelId="{9EA206EC-B867-234D-AB0C-FA8A9AAB9830}" type="parTrans" cxnId="{1912E2F1-C777-3A41-B18C-332A16EB67CF}">
      <dgm:prSet/>
      <dgm:spPr/>
      <dgm:t>
        <a:bodyPr/>
        <a:lstStyle/>
        <a:p>
          <a:endParaRPr lang="en-US"/>
        </a:p>
      </dgm:t>
    </dgm:pt>
    <dgm:pt modelId="{CA08B075-D9E7-D845-A85D-DBAC4D463022}" type="sibTrans" cxnId="{1912E2F1-C777-3A41-B18C-332A16EB67CF}">
      <dgm:prSet/>
      <dgm:spPr/>
      <dgm:t>
        <a:bodyPr/>
        <a:lstStyle/>
        <a:p>
          <a:endParaRPr lang="en-US"/>
        </a:p>
      </dgm:t>
    </dgm:pt>
    <dgm:pt modelId="{743AEAA5-66A7-0C44-99A2-53D5BFF702B1}">
      <dgm:prSet phldrT="[Text]"/>
      <dgm:spPr>
        <a:solidFill>
          <a:srgbClr val="18A3E0"/>
        </a:solidFill>
      </dgm:spPr>
      <dgm:t>
        <a:bodyPr/>
        <a:lstStyle/>
        <a:p>
          <a:r>
            <a:rPr lang="en-US" dirty="0"/>
            <a:t>Information seeking</a:t>
          </a:r>
        </a:p>
      </dgm:t>
    </dgm:pt>
    <dgm:pt modelId="{5151FB04-BFAC-C74D-AA08-5C041679685E}" type="parTrans" cxnId="{3533B823-2C7B-DE49-9C00-0E61B90C7EC6}">
      <dgm:prSet/>
      <dgm:spPr/>
      <dgm:t>
        <a:bodyPr/>
        <a:lstStyle/>
        <a:p>
          <a:endParaRPr lang="en-US"/>
        </a:p>
      </dgm:t>
    </dgm:pt>
    <dgm:pt modelId="{BD108C92-79BD-BD42-93E9-842BA22EDDAB}" type="sibTrans" cxnId="{3533B823-2C7B-DE49-9C00-0E61B90C7EC6}">
      <dgm:prSet/>
      <dgm:spPr/>
      <dgm:t>
        <a:bodyPr/>
        <a:lstStyle/>
        <a:p>
          <a:endParaRPr lang="en-US"/>
        </a:p>
      </dgm:t>
    </dgm:pt>
    <dgm:pt modelId="{5CF7D7D6-8210-1949-A4DC-767EDCC46D90}">
      <dgm:prSet phldrT="[Text]"/>
      <dgm:spPr>
        <a:solidFill>
          <a:srgbClr val="E4F8FD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How individuals "deal with" information</a:t>
          </a:r>
        </a:p>
      </dgm:t>
    </dgm:pt>
    <dgm:pt modelId="{8BEDC72F-51E6-0448-ABE0-4305CA99B3E6}" type="parTrans" cxnId="{640CC053-00C5-8E4B-97AC-14AFCAE1E7F9}">
      <dgm:prSet/>
      <dgm:spPr/>
      <dgm:t>
        <a:bodyPr/>
        <a:lstStyle/>
        <a:p>
          <a:endParaRPr lang="en-US"/>
        </a:p>
      </dgm:t>
    </dgm:pt>
    <dgm:pt modelId="{70D556F1-7C60-2148-BC2E-0D98D42E8A6A}" type="sibTrans" cxnId="{640CC053-00C5-8E4B-97AC-14AFCAE1E7F9}">
      <dgm:prSet/>
      <dgm:spPr/>
      <dgm:t>
        <a:bodyPr/>
        <a:lstStyle/>
        <a:p>
          <a:endParaRPr lang="en-US"/>
        </a:p>
      </dgm:t>
    </dgm:pt>
    <dgm:pt modelId="{412ACC74-8A67-9E46-8D09-DA737F175570}">
      <dgm:prSet phldrT="[Text]" custT="1"/>
      <dgm:spPr>
        <a:solidFill>
          <a:srgbClr val="014B85"/>
        </a:solidFill>
      </dgm:spPr>
      <dgm:t>
        <a:bodyPr/>
        <a:lstStyle/>
        <a:p>
          <a:r>
            <a:rPr lang="en-US" sz="1400" dirty="0"/>
            <a:t>Purposeful behaviors</a:t>
          </a:r>
        </a:p>
      </dgm:t>
    </dgm:pt>
    <dgm:pt modelId="{296AA72B-C6FB-D846-8A21-F04306A7099F}" type="parTrans" cxnId="{1D537353-5989-F74B-AD7B-F829A928D68B}">
      <dgm:prSet/>
      <dgm:spPr/>
      <dgm:t>
        <a:bodyPr/>
        <a:lstStyle/>
        <a:p>
          <a:endParaRPr lang="en-US"/>
        </a:p>
      </dgm:t>
    </dgm:pt>
    <dgm:pt modelId="{C6E9AD5C-E0F9-AF45-B510-49C9243FD115}" type="sibTrans" cxnId="{1D537353-5989-F74B-AD7B-F829A928D68B}">
      <dgm:prSet/>
      <dgm:spPr/>
      <dgm:t>
        <a:bodyPr/>
        <a:lstStyle/>
        <a:p>
          <a:endParaRPr lang="en-US"/>
        </a:p>
      </dgm:t>
    </dgm:pt>
    <dgm:pt modelId="{869C412D-1067-2D44-AE84-70550544B441}">
      <dgm:prSet phldrT="[Text]"/>
      <dgm:spPr>
        <a:solidFill>
          <a:srgbClr val="E4F8FD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Secrecy</a:t>
          </a:r>
        </a:p>
      </dgm:t>
    </dgm:pt>
    <dgm:pt modelId="{B25DF4AF-0BA1-BE48-ADBA-C5BF4F8AD4B4}" type="parTrans" cxnId="{47AF2503-BFDC-3244-B731-770433A45C6A}">
      <dgm:prSet/>
      <dgm:spPr/>
      <dgm:t>
        <a:bodyPr/>
        <a:lstStyle/>
        <a:p>
          <a:endParaRPr lang="en-US"/>
        </a:p>
      </dgm:t>
    </dgm:pt>
    <dgm:pt modelId="{76772518-E74C-DD46-88D2-8A22629D36D7}" type="sibTrans" cxnId="{47AF2503-BFDC-3244-B731-770433A45C6A}">
      <dgm:prSet/>
      <dgm:spPr/>
      <dgm:t>
        <a:bodyPr/>
        <a:lstStyle/>
        <a:p>
          <a:endParaRPr lang="en-US"/>
        </a:p>
      </dgm:t>
    </dgm:pt>
    <dgm:pt modelId="{29B88676-AFC7-284B-A804-145C9741957E}">
      <dgm:prSet phldrT="[Text]"/>
      <dgm:spPr>
        <a:solidFill>
          <a:srgbClr val="E4F8FD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Disclosure</a:t>
          </a:r>
        </a:p>
      </dgm:t>
    </dgm:pt>
    <dgm:pt modelId="{DB914D62-30FF-0F40-8675-BDBB514D4D6A}" type="parTrans" cxnId="{D1117BC8-62FE-694D-BE09-51245593C17C}">
      <dgm:prSet/>
      <dgm:spPr/>
      <dgm:t>
        <a:bodyPr/>
        <a:lstStyle/>
        <a:p>
          <a:endParaRPr lang="en-US"/>
        </a:p>
      </dgm:t>
    </dgm:pt>
    <dgm:pt modelId="{6085450B-A36B-464E-9BD7-23A80310DE76}" type="sibTrans" cxnId="{D1117BC8-62FE-694D-BE09-51245593C17C}">
      <dgm:prSet/>
      <dgm:spPr/>
      <dgm:t>
        <a:bodyPr/>
        <a:lstStyle/>
        <a:p>
          <a:endParaRPr lang="en-US"/>
        </a:p>
      </dgm:t>
    </dgm:pt>
    <dgm:pt modelId="{5E71191B-E516-0049-A3CD-E3B33F216E1E}" type="pres">
      <dgm:prSet presAssocID="{2CF81DF0-F19C-F846-84E9-AD429DA848FA}" presName="Name0" presStyleCnt="0">
        <dgm:presLayoutVars>
          <dgm:chMax val="1"/>
          <dgm:chPref val="1"/>
        </dgm:presLayoutVars>
      </dgm:prSet>
      <dgm:spPr/>
    </dgm:pt>
    <dgm:pt modelId="{E33454F8-0464-0B4C-98DC-2B881C4CB774}" type="pres">
      <dgm:prSet presAssocID="{412ACC74-8A67-9E46-8D09-DA737F175570}" presName="Parent" presStyleLbl="node0" presStyleIdx="0" presStyleCnt="1">
        <dgm:presLayoutVars>
          <dgm:chMax val="5"/>
          <dgm:chPref val="5"/>
        </dgm:presLayoutVars>
      </dgm:prSet>
      <dgm:spPr/>
    </dgm:pt>
    <dgm:pt modelId="{1FEF8098-0C25-EC40-97F2-1ACC1911E33C}" type="pres">
      <dgm:prSet presAssocID="{412ACC74-8A67-9E46-8D09-DA737F175570}" presName="Accent2" presStyleLbl="node1" presStyleIdx="0" presStyleCnt="19"/>
      <dgm:spPr>
        <a:solidFill>
          <a:srgbClr val="18A3E0"/>
        </a:solidFill>
      </dgm:spPr>
    </dgm:pt>
    <dgm:pt modelId="{90BE1CD6-AF52-924C-86E4-E83DC60EBFB5}" type="pres">
      <dgm:prSet presAssocID="{412ACC74-8A67-9E46-8D09-DA737F175570}" presName="Accent3" presStyleLbl="node1" presStyleIdx="1" presStyleCnt="19"/>
      <dgm:spPr>
        <a:solidFill>
          <a:srgbClr val="18A3E0"/>
        </a:solidFill>
      </dgm:spPr>
    </dgm:pt>
    <dgm:pt modelId="{B7408025-A5BF-564C-A2EA-E2E6116B6A44}" type="pres">
      <dgm:prSet presAssocID="{412ACC74-8A67-9E46-8D09-DA737F175570}" presName="Accent4" presStyleLbl="node1" presStyleIdx="2" presStyleCnt="19"/>
      <dgm:spPr>
        <a:solidFill>
          <a:srgbClr val="18A3E0"/>
        </a:solidFill>
      </dgm:spPr>
    </dgm:pt>
    <dgm:pt modelId="{68A4768B-BCB7-114E-8143-E893A90B0B01}" type="pres">
      <dgm:prSet presAssocID="{412ACC74-8A67-9E46-8D09-DA737F175570}" presName="Accent5" presStyleLbl="node1" presStyleIdx="3" presStyleCnt="19"/>
      <dgm:spPr>
        <a:solidFill>
          <a:srgbClr val="18A3E0"/>
        </a:solidFill>
      </dgm:spPr>
    </dgm:pt>
    <dgm:pt modelId="{F0A06EFD-6088-9C40-BF31-7FC5B5622DCF}" type="pres">
      <dgm:prSet presAssocID="{412ACC74-8A67-9E46-8D09-DA737F175570}" presName="Accent6" presStyleLbl="node1" presStyleIdx="4" presStyleCnt="19"/>
      <dgm:spPr>
        <a:solidFill>
          <a:srgbClr val="18A3E0"/>
        </a:solidFill>
      </dgm:spPr>
    </dgm:pt>
    <dgm:pt modelId="{7B3DEAD9-F0C3-C448-98B0-F4CEE01D2CC7}" type="pres">
      <dgm:prSet presAssocID="{6A32BE15-DA8B-4848-89D5-A0DB339A3EC1}" presName="Child1" presStyleLbl="node1" presStyleIdx="5" presStyleCnt="19">
        <dgm:presLayoutVars>
          <dgm:chMax val="0"/>
          <dgm:chPref val="0"/>
        </dgm:presLayoutVars>
      </dgm:prSet>
      <dgm:spPr/>
    </dgm:pt>
    <dgm:pt modelId="{3C5A71F6-1EFF-EB4C-B15E-858DF12C88C8}" type="pres">
      <dgm:prSet presAssocID="{6A32BE15-DA8B-4848-89D5-A0DB339A3EC1}" presName="Accent7" presStyleCnt="0"/>
      <dgm:spPr/>
    </dgm:pt>
    <dgm:pt modelId="{A3622312-FD12-AB41-B9AD-AF20E00CD8DE}" type="pres">
      <dgm:prSet presAssocID="{6A32BE15-DA8B-4848-89D5-A0DB339A3EC1}" presName="AccentHold1" presStyleLbl="node1" presStyleIdx="6" presStyleCnt="19"/>
      <dgm:spPr>
        <a:solidFill>
          <a:srgbClr val="18A3E0"/>
        </a:solidFill>
      </dgm:spPr>
    </dgm:pt>
    <dgm:pt modelId="{151DACC1-1448-F94F-BD5A-24E8FAD5BA2B}" type="pres">
      <dgm:prSet presAssocID="{6A32BE15-DA8B-4848-89D5-A0DB339A3EC1}" presName="Accent8" presStyleCnt="0"/>
      <dgm:spPr/>
    </dgm:pt>
    <dgm:pt modelId="{B867B8ED-A7B4-0845-A637-484C0524FAC1}" type="pres">
      <dgm:prSet presAssocID="{6A32BE15-DA8B-4848-89D5-A0DB339A3EC1}" presName="AccentHold2" presStyleLbl="node1" presStyleIdx="7" presStyleCnt="19"/>
      <dgm:spPr>
        <a:solidFill>
          <a:srgbClr val="18A3E0"/>
        </a:solidFill>
      </dgm:spPr>
    </dgm:pt>
    <dgm:pt modelId="{2AE36E89-F13D-724E-BAF5-50473D995805}" type="pres">
      <dgm:prSet presAssocID="{743AEAA5-66A7-0C44-99A2-53D5BFF702B1}" presName="Child2" presStyleLbl="node1" presStyleIdx="8" presStyleCnt="19">
        <dgm:presLayoutVars>
          <dgm:chMax val="0"/>
          <dgm:chPref val="0"/>
        </dgm:presLayoutVars>
      </dgm:prSet>
      <dgm:spPr/>
    </dgm:pt>
    <dgm:pt modelId="{00E8C06D-BA46-5143-B9E9-55213251E19D}" type="pres">
      <dgm:prSet presAssocID="{743AEAA5-66A7-0C44-99A2-53D5BFF702B1}" presName="Accent9" presStyleCnt="0"/>
      <dgm:spPr/>
    </dgm:pt>
    <dgm:pt modelId="{748DBA56-F347-6848-801F-100AD946F45D}" type="pres">
      <dgm:prSet presAssocID="{743AEAA5-66A7-0C44-99A2-53D5BFF702B1}" presName="AccentHold1" presStyleLbl="node1" presStyleIdx="9" presStyleCnt="19"/>
      <dgm:spPr>
        <a:solidFill>
          <a:srgbClr val="18A3E0"/>
        </a:solidFill>
      </dgm:spPr>
    </dgm:pt>
    <dgm:pt modelId="{8D992E97-68B7-A54B-80D3-E3E6E7713B05}" type="pres">
      <dgm:prSet presAssocID="{743AEAA5-66A7-0C44-99A2-53D5BFF702B1}" presName="Accent10" presStyleCnt="0"/>
      <dgm:spPr/>
    </dgm:pt>
    <dgm:pt modelId="{5BABB445-3877-BA4C-8CF7-BCB45927C2E9}" type="pres">
      <dgm:prSet presAssocID="{743AEAA5-66A7-0C44-99A2-53D5BFF702B1}" presName="AccentHold2" presStyleLbl="node1" presStyleIdx="10" presStyleCnt="19"/>
      <dgm:spPr>
        <a:solidFill>
          <a:srgbClr val="18A3E0"/>
        </a:solidFill>
      </dgm:spPr>
    </dgm:pt>
    <dgm:pt modelId="{997C0F16-ADE7-BD4E-8E56-E7355C2CA038}" type="pres">
      <dgm:prSet presAssocID="{743AEAA5-66A7-0C44-99A2-53D5BFF702B1}" presName="Accent11" presStyleCnt="0"/>
      <dgm:spPr/>
    </dgm:pt>
    <dgm:pt modelId="{82384708-6287-4C47-8AF0-F1B52202873B}" type="pres">
      <dgm:prSet presAssocID="{743AEAA5-66A7-0C44-99A2-53D5BFF702B1}" presName="AccentHold3" presStyleLbl="node1" presStyleIdx="11" presStyleCnt="19"/>
      <dgm:spPr>
        <a:solidFill>
          <a:srgbClr val="E4F8FD"/>
        </a:solidFill>
      </dgm:spPr>
    </dgm:pt>
    <dgm:pt modelId="{4EAA9DCF-8A58-044C-BDAF-8030B4A33AE5}" type="pres">
      <dgm:prSet presAssocID="{5CF7D7D6-8210-1949-A4DC-767EDCC46D90}" presName="Child3" presStyleLbl="node1" presStyleIdx="12" presStyleCnt="19">
        <dgm:presLayoutVars>
          <dgm:chMax val="0"/>
          <dgm:chPref val="0"/>
        </dgm:presLayoutVars>
      </dgm:prSet>
      <dgm:spPr/>
    </dgm:pt>
    <dgm:pt modelId="{DE24F34D-5B94-E54B-9D71-BCA0A809D42C}" type="pres">
      <dgm:prSet presAssocID="{5CF7D7D6-8210-1949-A4DC-767EDCC46D90}" presName="Accent12" presStyleCnt="0"/>
      <dgm:spPr/>
    </dgm:pt>
    <dgm:pt modelId="{A76B521F-ED09-9A4D-992D-0FC1A17AEC94}" type="pres">
      <dgm:prSet presAssocID="{5CF7D7D6-8210-1949-A4DC-767EDCC46D90}" presName="AccentHold1" presStyleLbl="node1" presStyleIdx="13" presStyleCnt="19"/>
      <dgm:spPr/>
    </dgm:pt>
    <dgm:pt modelId="{269459D8-1CE9-6544-A5C1-C3AD593AD4C9}" type="pres">
      <dgm:prSet presAssocID="{869C412D-1067-2D44-AE84-70550544B441}" presName="Child4" presStyleLbl="node1" presStyleIdx="14" presStyleCnt="19">
        <dgm:presLayoutVars>
          <dgm:chMax val="0"/>
          <dgm:chPref val="0"/>
        </dgm:presLayoutVars>
      </dgm:prSet>
      <dgm:spPr/>
    </dgm:pt>
    <dgm:pt modelId="{7BFC0656-CAC9-F849-B9D3-F8589A075EDE}" type="pres">
      <dgm:prSet presAssocID="{869C412D-1067-2D44-AE84-70550544B441}" presName="Accent13" presStyleCnt="0"/>
      <dgm:spPr/>
    </dgm:pt>
    <dgm:pt modelId="{784450B8-9222-8444-A59B-1641FC11EFA8}" type="pres">
      <dgm:prSet presAssocID="{869C412D-1067-2D44-AE84-70550544B441}" presName="AccentHold1" presStyleLbl="node1" presStyleIdx="15" presStyleCnt="19"/>
      <dgm:spPr>
        <a:solidFill>
          <a:srgbClr val="E4F8FD"/>
        </a:solidFill>
      </dgm:spPr>
    </dgm:pt>
    <dgm:pt modelId="{C87417B9-A2DE-D74A-A82A-0DC75639103C}" type="pres">
      <dgm:prSet presAssocID="{29B88676-AFC7-284B-A804-145C9741957E}" presName="Child5" presStyleLbl="node1" presStyleIdx="16" presStyleCnt="19">
        <dgm:presLayoutVars>
          <dgm:chMax val="0"/>
          <dgm:chPref val="0"/>
        </dgm:presLayoutVars>
      </dgm:prSet>
      <dgm:spPr/>
    </dgm:pt>
    <dgm:pt modelId="{418139F6-E05F-1048-8E49-7C12458AE212}" type="pres">
      <dgm:prSet presAssocID="{29B88676-AFC7-284B-A804-145C9741957E}" presName="Accent15" presStyleCnt="0"/>
      <dgm:spPr/>
    </dgm:pt>
    <dgm:pt modelId="{0BD93D33-A970-C345-8A15-CD8C23CCCA33}" type="pres">
      <dgm:prSet presAssocID="{29B88676-AFC7-284B-A804-145C9741957E}" presName="AccentHold2" presStyleLbl="node1" presStyleIdx="17" presStyleCnt="19"/>
      <dgm:spPr>
        <a:solidFill>
          <a:srgbClr val="E4F8FD"/>
        </a:solidFill>
      </dgm:spPr>
    </dgm:pt>
    <dgm:pt modelId="{614DCC70-3EC0-5D44-8690-F7E12ED85030}" type="pres">
      <dgm:prSet presAssocID="{29B88676-AFC7-284B-A804-145C9741957E}" presName="Accent16" presStyleCnt="0"/>
      <dgm:spPr/>
    </dgm:pt>
    <dgm:pt modelId="{834EDE1B-7686-FF4F-8A29-00BBC65097EE}" type="pres">
      <dgm:prSet presAssocID="{29B88676-AFC7-284B-A804-145C9741957E}" presName="AccentHold3" presStyleLbl="node1" presStyleIdx="18" presStyleCnt="19"/>
      <dgm:spPr/>
    </dgm:pt>
  </dgm:ptLst>
  <dgm:cxnLst>
    <dgm:cxn modelId="{47AF2503-BFDC-3244-B731-770433A45C6A}" srcId="{412ACC74-8A67-9E46-8D09-DA737F175570}" destId="{869C412D-1067-2D44-AE84-70550544B441}" srcOrd="3" destOrd="0" parTransId="{B25DF4AF-0BA1-BE48-ADBA-C5BF4F8AD4B4}" sibTransId="{76772518-E74C-DD46-88D2-8A22629D36D7}"/>
    <dgm:cxn modelId="{AE777210-5636-AC4A-9099-332AEB407001}" type="presOf" srcId="{6A32BE15-DA8B-4848-89D5-A0DB339A3EC1}" destId="{7B3DEAD9-F0C3-C448-98B0-F4CEE01D2CC7}" srcOrd="0" destOrd="0" presId="urn:microsoft.com/office/officeart/2009/3/layout/CircleRelationship"/>
    <dgm:cxn modelId="{3533B823-2C7B-DE49-9C00-0E61B90C7EC6}" srcId="{412ACC74-8A67-9E46-8D09-DA737F175570}" destId="{743AEAA5-66A7-0C44-99A2-53D5BFF702B1}" srcOrd="1" destOrd="0" parTransId="{5151FB04-BFAC-C74D-AA08-5C041679685E}" sibTransId="{BD108C92-79BD-BD42-93E9-842BA22EDDAB}"/>
    <dgm:cxn modelId="{1D537353-5989-F74B-AD7B-F829A928D68B}" srcId="{2CF81DF0-F19C-F846-84E9-AD429DA848FA}" destId="{412ACC74-8A67-9E46-8D09-DA737F175570}" srcOrd="0" destOrd="0" parTransId="{296AA72B-C6FB-D846-8A21-F04306A7099F}" sibTransId="{C6E9AD5C-E0F9-AF45-B510-49C9243FD115}"/>
    <dgm:cxn modelId="{640CC053-00C5-8E4B-97AC-14AFCAE1E7F9}" srcId="{412ACC74-8A67-9E46-8D09-DA737F175570}" destId="{5CF7D7D6-8210-1949-A4DC-767EDCC46D90}" srcOrd="2" destOrd="0" parTransId="{8BEDC72F-51E6-0448-ABE0-4305CA99B3E6}" sibTransId="{70D556F1-7C60-2148-BC2E-0D98D42E8A6A}"/>
    <dgm:cxn modelId="{E4609467-51EA-4B4D-B048-AB11EE9466C4}" type="presOf" srcId="{869C412D-1067-2D44-AE84-70550544B441}" destId="{269459D8-1CE9-6544-A5C1-C3AD593AD4C9}" srcOrd="0" destOrd="0" presId="urn:microsoft.com/office/officeart/2009/3/layout/CircleRelationship"/>
    <dgm:cxn modelId="{8B35BE6A-6E2B-8E4E-9F9E-7A366ADBE4A3}" type="presOf" srcId="{412ACC74-8A67-9E46-8D09-DA737F175570}" destId="{E33454F8-0464-0B4C-98DC-2B881C4CB774}" srcOrd="0" destOrd="0" presId="urn:microsoft.com/office/officeart/2009/3/layout/CircleRelationship"/>
    <dgm:cxn modelId="{54C0D0A6-6F43-4F49-9713-99E69B1A9918}" type="presOf" srcId="{29B88676-AFC7-284B-A804-145C9741957E}" destId="{C87417B9-A2DE-D74A-A82A-0DC75639103C}" srcOrd="0" destOrd="0" presId="urn:microsoft.com/office/officeart/2009/3/layout/CircleRelationship"/>
    <dgm:cxn modelId="{D1117BC8-62FE-694D-BE09-51245593C17C}" srcId="{412ACC74-8A67-9E46-8D09-DA737F175570}" destId="{29B88676-AFC7-284B-A804-145C9741957E}" srcOrd="4" destOrd="0" parTransId="{DB914D62-30FF-0F40-8675-BDBB514D4D6A}" sibTransId="{6085450B-A36B-464E-9BD7-23A80310DE76}"/>
    <dgm:cxn modelId="{454375EA-B171-6840-85DC-011EC6B48582}" type="presOf" srcId="{2CF81DF0-F19C-F846-84E9-AD429DA848FA}" destId="{5E71191B-E516-0049-A3CD-E3B33F216E1E}" srcOrd="0" destOrd="0" presId="urn:microsoft.com/office/officeart/2009/3/layout/CircleRelationship"/>
    <dgm:cxn modelId="{1912E2F1-C777-3A41-B18C-332A16EB67CF}" srcId="{412ACC74-8A67-9E46-8D09-DA737F175570}" destId="{6A32BE15-DA8B-4848-89D5-A0DB339A3EC1}" srcOrd="0" destOrd="0" parTransId="{9EA206EC-B867-234D-AB0C-FA8A9AAB9830}" sibTransId="{CA08B075-D9E7-D845-A85D-DBAC4D463022}"/>
    <dgm:cxn modelId="{C4772EF3-289F-5444-B57C-B219FC8C4679}" type="presOf" srcId="{5CF7D7D6-8210-1949-A4DC-767EDCC46D90}" destId="{4EAA9DCF-8A58-044C-BDAF-8030B4A33AE5}" srcOrd="0" destOrd="0" presId="urn:microsoft.com/office/officeart/2009/3/layout/CircleRelationship"/>
    <dgm:cxn modelId="{6B9FE3FB-FB9C-E84C-AC03-C0AAAD7346F6}" type="presOf" srcId="{743AEAA5-66A7-0C44-99A2-53D5BFF702B1}" destId="{2AE36E89-F13D-724E-BAF5-50473D995805}" srcOrd="0" destOrd="0" presId="urn:microsoft.com/office/officeart/2009/3/layout/CircleRelationship"/>
    <dgm:cxn modelId="{92CA311F-7958-9642-9476-91425B0FE621}" type="presParOf" srcId="{5E71191B-E516-0049-A3CD-E3B33F216E1E}" destId="{E33454F8-0464-0B4C-98DC-2B881C4CB774}" srcOrd="0" destOrd="0" presId="urn:microsoft.com/office/officeart/2009/3/layout/CircleRelationship"/>
    <dgm:cxn modelId="{DB751523-A4C4-8D4B-9800-93871FC90776}" type="presParOf" srcId="{5E71191B-E516-0049-A3CD-E3B33F216E1E}" destId="{1FEF8098-0C25-EC40-97F2-1ACC1911E33C}" srcOrd="1" destOrd="0" presId="urn:microsoft.com/office/officeart/2009/3/layout/CircleRelationship"/>
    <dgm:cxn modelId="{62911973-C0A8-8E43-8A55-56F5E5F6D84B}" type="presParOf" srcId="{5E71191B-E516-0049-A3CD-E3B33F216E1E}" destId="{90BE1CD6-AF52-924C-86E4-E83DC60EBFB5}" srcOrd="2" destOrd="0" presId="urn:microsoft.com/office/officeart/2009/3/layout/CircleRelationship"/>
    <dgm:cxn modelId="{45D24ED0-C40B-1B4E-A260-A86723BA1BB6}" type="presParOf" srcId="{5E71191B-E516-0049-A3CD-E3B33F216E1E}" destId="{B7408025-A5BF-564C-A2EA-E2E6116B6A44}" srcOrd="3" destOrd="0" presId="urn:microsoft.com/office/officeart/2009/3/layout/CircleRelationship"/>
    <dgm:cxn modelId="{AF8A1BE0-D55A-5C41-ACC5-61DB54BD03B4}" type="presParOf" srcId="{5E71191B-E516-0049-A3CD-E3B33F216E1E}" destId="{68A4768B-BCB7-114E-8143-E893A90B0B01}" srcOrd="4" destOrd="0" presId="urn:microsoft.com/office/officeart/2009/3/layout/CircleRelationship"/>
    <dgm:cxn modelId="{C16575A6-1423-4744-8E4D-B036CBFCE5BE}" type="presParOf" srcId="{5E71191B-E516-0049-A3CD-E3B33F216E1E}" destId="{F0A06EFD-6088-9C40-BF31-7FC5B5622DCF}" srcOrd="5" destOrd="0" presId="urn:microsoft.com/office/officeart/2009/3/layout/CircleRelationship"/>
    <dgm:cxn modelId="{13F3BCAC-7862-774D-8698-053DB33DB818}" type="presParOf" srcId="{5E71191B-E516-0049-A3CD-E3B33F216E1E}" destId="{7B3DEAD9-F0C3-C448-98B0-F4CEE01D2CC7}" srcOrd="6" destOrd="0" presId="urn:microsoft.com/office/officeart/2009/3/layout/CircleRelationship"/>
    <dgm:cxn modelId="{2AF5F61C-83D7-DF46-8DE2-7BBED5A82395}" type="presParOf" srcId="{5E71191B-E516-0049-A3CD-E3B33F216E1E}" destId="{3C5A71F6-1EFF-EB4C-B15E-858DF12C88C8}" srcOrd="7" destOrd="0" presId="urn:microsoft.com/office/officeart/2009/3/layout/CircleRelationship"/>
    <dgm:cxn modelId="{83C23BC5-0599-EA42-9DF2-5478D2859784}" type="presParOf" srcId="{3C5A71F6-1EFF-EB4C-B15E-858DF12C88C8}" destId="{A3622312-FD12-AB41-B9AD-AF20E00CD8DE}" srcOrd="0" destOrd="0" presId="urn:microsoft.com/office/officeart/2009/3/layout/CircleRelationship"/>
    <dgm:cxn modelId="{E9B5BB03-9DD0-CC49-A402-6F2DD32E6BD1}" type="presParOf" srcId="{5E71191B-E516-0049-A3CD-E3B33F216E1E}" destId="{151DACC1-1448-F94F-BD5A-24E8FAD5BA2B}" srcOrd="8" destOrd="0" presId="urn:microsoft.com/office/officeart/2009/3/layout/CircleRelationship"/>
    <dgm:cxn modelId="{9F22C1B3-FE9A-C54F-A59B-106D54977FFB}" type="presParOf" srcId="{151DACC1-1448-F94F-BD5A-24E8FAD5BA2B}" destId="{B867B8ED-A7B4-0845-A637-484C0524FAC1}" srcOrd="0" destOrd="0" presId="urn:microsoft.com/office/officeart/2009/3/layout/CircleRelationship"/>
    <dgm:cxn modelId="{07550464-5BE4-304B-B78F-F79FF58F8DCC}" type="presParOf" srcId="{5E71191B-E516-0049-A3CD-E3B33F216E1E}" destId="{2AE36E89-F13D-724E-BAF5-50473D995805}" srcOrd="9" destOrd="0" presId="urn:microsoft.com/office/officeart/2009/3/layout/CircleRelationship"/>
    <dgm:cxn modelId="{575C3AA2-EA93-F344-A951-853C1CEE994F}" type="presParOf" srcId="{5E71191B-E516-0049-A3CD-E3B33F216E1E}" destId="{00E8C06D-BA46-5143-B9E9-55213251E19D}" srcOrd="10" destOrd="0" presId="urn:microsoft.com/office/officeart/2009/3/layout/CircleRelationship"/>
    <dgm:cxn modelId="{E81018CE-603C-8F40-8AA4-EF59A5883809}" type="presParOf" srcId="{00E8C06D-BA46-5143-B9E9-55213251E19D}" destId="{748DBA56-F347-6848-801F-100AD946F45D}" srcOrd="0" destOrd="0" presId="urn:microsoft.com/office/officeart/2009/3/layout/CircleRelationship"/>
    <dgm:cxn modelId="{24D3772E-65DF-974E-9DA8-893D46133589}" type="presParOf" srcId="{5E71191B-E516-0049-A3CD-E3B33F216E1E}" destId="{8D992E97-68B7-A54B-80D3-E3E6E7713B05}" srcOrd="11" destOrd="0" presId="urn:microsoft.com/office/officeart/2009/3/layout/CircleRelationship"/>
    <dgm:cxn modelId="{91FBD034-B854-5A42-9759-8BECB1583DE8}" type="presParOf" srcId="{8D992E97-68B7-A54B-80D3-E3E6E7713B05}" destId="{5BABB445-3877-BA4C-8CF7-BCB45927C2E9}" srcOrd="0" destOrd="0" presId="urn:microsoft.com/office/officeart/2009/3/layout/CircleRelationship"/>
    <dgm:cxn modelId="{0207DC21-F6BC-0844-A4AA-90EA9DE08B3D}" type="presParOf" srcId="{5E71191B-E516-0049-A3CD-E3B33F216E1E}" destId="{997C0F16-ADE7-BD4E-8E56-E7355C2CA038}" srcOrd="12" destOrd="0" presId="urn:microsoft.com/office/officeart/2009/3/layout/CircleRelationship"/>
    <dgm:cxn modelId="{A5212E21-F48F-6044-8294-F29E63EC94AB}" type="presParOf" srcId="{997C0F16-ADE7-BD4E-8E56-E7355C2CA038}" destId="{82384708-6287-4C47-8AF0-F1B52202873B}" srcOrd="0" destOrd="0" presId="urn:microsoft.com/office/officeart/2009/3/layout/CircleRelationship"/>
    <dgm:cxn modelId="{0E297AEF-9902-A04F-A571-723F365B7BE6}" type="presParOf" srcId="{5E71191B-E516-0049-A3CD-E3B33F216E1E}" destId="{4EAA9DCF-8A58-044C-BDAF-8030B4A33AE5}" srcOrd="13" destOrd="0" presId="urn:microsoft.com/office/officeart/2009/3/layout/CircleRelationship"/>
    <dgm:cxn modelId="{DAC8A1E5-9660-6244-BF88-4EA41C69D145}" type="presParOf" srcId="{5E71191B-E516-0049-A3CD-E3B33F216E1E}" destId="{DE24F34D-5B94-E54B-9D71-BCA0A809D42C}" srcOrd="14" destOrd="0" presId="urn:microsoft.com/office/officeart/2009/3/layout/CircleRelationship"/>
    <dgm:cxn modelId="{67F1B9AE-8A50-E047-A81C-B96F274722EB}" type="presParOf" srcId="{DE24F34D-5B94-E54B-9D71-BCA0A809D42C}" destId="{A76B521F-ED09-9A4D-992D-0FC1A17AEC94}" srcOrd="0" destOrd="0" presId="urn:microsoft.com/office/officeart/2009/3/layout/CircleRelationship"/>
    <dgm:cxn modelId="{2BD949A9-3D87-364C-AA9B-D36085F0A1CB}" type="presParOf" srcId="{5E71191B-E516-0049-A3CD-E3B33F216E1E}" destId="{269459D8-1CE9-6544-A5C1-C3AD593AD4C9}" srcOrd="15" destOrd="0" presId="urn:microsoft.com/office/officeart/2009/3/layout/CircleRelationship"/>
    <dgm:cxn modelId="{75E1485A-9014-044E-A995-70E93648B84E}" type="presParOf" srcId="{5E71191B-E516-0049-A3CD-E3B33F216E1E}" destId="{7BFC0656-CAC9-F849-B9D3-F8589A075EDE}" srcOrd="16" destOrd="0" presId="urn:microsoft.com/office/officeart/2009/3/layout/CircleRelationship"/>
    <dgm:cxn modelId="{B38CA604-2062-5C43-9C54-0EFFC090E826}" type="presParOf" srcId="{7BFC0656-CAC9-F849-B9D3-F8589A075EDE}" destId="{784450B8-9222-8444-A59B-1641FC11EFA8}" srcOrd="0" destOrd="0" presId="urn:microsoft.com/office/officeart/2009/3/layout/CircleRelationship"/>
    <dgm:cxn modelId="{55DFF25E-BEB1-3349-A51D-66CFE1233D2B}" type="presParOf" srcId="{5E71191B-E516-0049-A3CD-E3B33F216E1E}" destId="{C87417B9-A2DE-D74A-A82A-0DC75639103C}" srcOrd="17" destOrd="0" presId="urn:microsoft.com/office/officeart/2009/3/layout/CircleRelationship"/>
    <dgm:cxn modelId="{14BC7E1E-3E41-2547-84A2-A81A4CB5E803}" type="presParOf" srcId="{5E71191B-E516-0049-A3CD-E3B33F216E1E}" destId="{418139F6-E05F-1048-8E49-7C12458AE212}" srcOrd="18" destOrd="0" presId="urn:microsoft.com/office/officeart/2009/3/layout/CircleRelationship"/>
    <dgm:cxn modelId="{87BC9867-E418-6F44-8504-A026736298C0}" type="presParOf" srcId="{418139F6-E05F-1048-8E49-7C12458AE212}" destId="{0BD93D33-A970-C345-8A15-CD8C23CCCA33}" srcOrd="0" destOrd="0" presId="urn:microsoft.com/office/officeart/2009/3/layout/CircleRelationship"/>
    <dgm:cxn modelId="{176ACBD3-50EE-6144-8977-6156AAFCA2FA}" type="presParOf" srcId="{5E71191B-E516-0049-A3CD-E3B33F216E1E}" destId="{614DCC70-3EC0-5D44-8690-F7E12ED85030}" srcOrd="19" destOrd="0" presId="urn:microsoft.com/office/officeart/2009/3/layout/CircleRelationship"/>
    <dgm:cxn modelId="{297BD644-4FE3-9340-8F1A-9F65B2602E0C}" type="presParOf" srcId="{614DCC70-3EC0-5D44-8690-F7E12ED85030}" destId="{834EDE1B-7686-FF4F-8A29-00BBC65097EE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750FF4-5B04-824C-AB8E-A923E86451A5}">
      <dsp:nvSpPr>
        <dsp:cNvPr id="0" name=""/>
        <dsp:cNvSpPr/>
      </dsp:nvSpPr>
      <dsp:spPr>
        <a:xfrm>
          <a:off x="0" y="0"/>
          <a:ext cx="7104888" cy="1593799"/>
        </a:xfrm>
        <a:prstGeom prst="rect">
          <a:avLst/>
        </a:prstGeom>
        <a:solidFill>
          <a:srgbClr val="014B8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Scoping Literature Review</a:t>
          </a:r>
        </a:p>
      </dsp:txBody>
      <dsp:txXfrm>
        <a:off x="0" y="0"/>
        <a:ext cx="7104888" cy="1593799"/>
      </dsp:txXfrm>
    </dsp:sp>
    <dsp:sp modelId="{652930D2-7FDC-A348-B2EF-115E40F18381}">
      <dsp:nvSpPr>
        <dsp:cNvPr id="0" name=""/>
        <dsp:cNvSpPr/>
      </dsp:nvSpPr>
      <dsp:spPr>
        <a:xfrm>
          <a:off x="0" y="1593799"/>
          <a:ext cx="3552443" cy="3346978"/>
        </a:xfrm>
        <a:prstGeom prst="rect">
          <a:avLst/>
        </a:prstGeom>
        <a:solidFill>
          <a:srgbClr val="18A3E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What research has been done about parental HIV disclosure? </a:t>
          </a:r>
        </a:p>
      </dsp:txBody>
      <dsp:txXfrm>
        <a:off x="0" y="1593799"/>
        <a:ext cx="3552443" cy="3346978"/>
      </dsp:txXfrm>
    </dsp:sp>
    <dsp:sp modelId="{D9248912-7AB1-EC4E-A419-2C11CEC5B591}">
      <dsp:nvSpPr>
        <dsp:cNvPr id="0" name=""/>
        <dsp:cNvSpPr/>
      </dsp:nvSpPr>
      <dsp:spPr>
        <a:xfrm>
          <a:off x="3552444" y="1593799"/>
          <a:ext cx="3552443" cy="3346978"/>
        </a:xfrm>
        <a:prstGeom prst="rect">
          <a:avLst/>
        </a:prstGeom>
        <a:solidFill>
          <a:srgbClr val="E4F8FD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How has information behavior theory been applied to research about parental HIV/AIDS disclosure?</a:t>
          </a:r>
        </a:p>
      </dsp:txBody>
      <dsp:txXfrm>
        <a:off x="3552444" y="1593799"/>
        <a:ext cx="3552443" cy="3346978"/>
      </dsp:txXfrm>
    </dsp:sp>
    <dsp:sp modelId="{3D95E228-C1BA-EF49-BB4B-617E985B339F}">
      <dsp:nvSpPr>
        <dsp:cNvPr id="0" name=""/>
        <dsp:cNvSpPr/>
      </dsp:nvSpPr>
      <dsp:spPr>
        <a:xfrm>
          <a:off x="0" y="4940777"/>
          <a:ext cx="7104888" cy="371886"/>
        </a:xfrm>
        <a:prstGeom prst="rect">
          <a:avLst/>
        </a:prstGeom>
        <a:solidFill>
          <a:srgbClr val="014B8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2C0EDB-395E-EC49-990C-0062CF721067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CE35DF-898C-EB4A-9780-8A553E32D303}">
      <dsp:nvSpPr>
        <dsp:cNvPr id="0" name=""/>
        <dsp:cNvSpPr/>
      </dsp:nvSpPr>
      <dsp:spPr>
        <a:xfrm>
          <a:off x="509717" y="338558"/>
          <a:ext cx="5992300" cy="677550"/>
        </a:xfrm>
        <a:prstGeom prst="rect">
          <a:avLst/>
        </a:prstGeom>
        <a:solidFill>
          <a:srgbClr val="014B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Access to greater support as one benefit of disclosure (5)</a:t>
          </a:r>
        </a:p>
      </dsp:txBody>
      <dsp:txXfrm>
        <a:off x="509717" y="338558"/>
        <a:ext cx="5992300" cy="677550"/>
      </dsp:txXfrm>
    </dsp:sp>
    <dsp:sp modelId="{3517E9BB-432C-6E4D-BF4C-FD53D148E42C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D4CF99-4CEA-264D-9502-2F73199FCD35}">
      <dsp:nvSpPr>
        <dsp:cNvPr id="0" name=""/>
        <dsp:cNvSpPr/>
      </dsp:nvSpPr>
      <dsp:spPr>
        <a:xfrm>
          <a:off x="995230" y="1354558"/>
          <a:ext cx="5506787" cy="677550"/>
        </a:xfrm>
        <a:prstGeom prst="rect">
          <a:avLst/>
        </a:prstGeom>
        <a:solidFill>
          <a:srgbClr val="18A3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en-US" sz="2000" kern="1200" dirty="0"/>
            <a:t>Reduced stress, anxiety, and/or depression as a benefit of disclosure (4)</a:t>
          </a:r>
        </a:p>
      </dsp:txBody>
      <dsp:txXfrm>
        <a:off x="995230" y="1354558"/>
        <a:ext cx="5506787" cy="677550"/>
      </dsp:txXfrm>
    </dsp:sp>
    <dsp:sp modelId="{AB0B685F-01E0-1C40-9F6C-CB52186CEF7A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64197F-C0F4-7842-A17D-8FD417CE3BA8}">
      <dsp:nvSpPr>
        <dsp:cNvPr id="0" name=""/>
        <dsp:cNvSpPr/>
      </dsp:nvSpPr>
      <dsp:spPr>
        <a:xfrm>
          <a:off x="1144243" y="2370558"/>
          <a:ext cx="5357774" cy="677550"/>
        </a:xfrm>
        <a:prstGeom prst="rect">
          <a:avLst/>
        </a:prstGeom>
        <a:solidFill>
          <a:srgbClr val="E4F8F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en-US" sz="2000" kern="1200" dirty="0">
              <a:solidFill>
                <a:schemeClr val="tx1"/>
              </a:solidFill>
            </a:rPr>
            <a:t>Improvement to the parent’s treatment adherence (3)</a:t>
          </a:r>
        </a:p>
      </dsp:txBody>
      <dsp:txXfrm>
        <a:off x="1144243" y="2370558"/>
        <a:ext cx="5357774" cy="677550"/>
      </dsp:txXfrm>
    </dsp:sp>
    <dsp:sp modelId="{CA5201B5-E128-1F40-B02F-D9B9FBECEF58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FAA1A-190C-EC4F-8246-9BB4A61850EC}">
      <dsp:nvSpPr>
        <dsp:cNvPr id="0" name=""/>
        <dsp:cNvSpPr/>
      </dsp:nvSpPr>
      <dsp:spPr>
        <a:xfrm>
          <a:off x="995230" y="3386558"/>
          <a:ext cx="5506787" cy="677550"/>
        </a:xfrm>
        <a:prstGeom prst="rect">
          <a:avLst/>
        </a:prstGeom>
        <a:solidFill>
          <a:srgbClr val="014B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en-US" sz="2000" kern="1200" dirty="0"/>
            <a:t>Better communication within the family (3)</a:t>
          </a:r>
        </a:p>
      </dsp:txBody>
      <dsp:txXfrm>
        <a:off x="995230" y="3386558"/>
        <a:ext cx="5506787" cy="677550"/>
      </dsp:txXfrm>
    </dsp:sp>
    <dsp:sp modelId="{DB22D65B-39CD-2543-8438-7920AEB17A36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636BA-EE28-BB4D-B40A-A02B45A00D27}">
      <dsp:nvSpPr>
        <dsp:cNvPr id="0" name=""/>
        <dsp:cNvSpPr/>
      </dsp:nvSpPr>
      <dsp:spPr>
        <a:xfrm>
          <a:off x="509717" y="4402558"/>
          <a:ext cx="5992300" cy="677550"/>
        </a:xfrm>
        <a:prstGeom prst="rect">
          <a:avLst/>
        </a:prstGeom>
        <a:solidFill>
          <a:srgbClr val="18A3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itchFamily="2" charset="2"/>
            <a:buNone/>
          </a:pPr>
          <a:r>
            <a:rPr lang="en-US" sz="2000" kern="1200" dirty="0"/>
            <a:t>Improvement in the quality of family relationships (3)</a:t>
          </a:r>
        </a:p>
      </dsp:txBody>
      <dsp:txXfrm>
        <a:off x="509717" y="4402558"/>
        <a:ext cx="5992300" cy="677550"/>
      </dsp:txXfrm>
    </dsp:sp>
    <dsp:sp modelId="{07818C47-5D45-0245-B78C-0D39D666F5B2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DE2D27-3224-6D47-8651-E90D70C58FA6}">
      <dsp:nvSpPr>
        <dsp:cNvPr id="0" name=""/>
        <dsp:cNvSpPr/>
      </dsp:nvSpPr>
      <dsp:spPr>
        <a:xfrm>
          <a:off x="3163403" y="3154"/>
          <a:ext cx="1716210" cy="1115536"/>
        </a:xfrm>
        <a:prstGeom prst="roundRect">
          <a:avLst/>
        </a:prstGeom>
        <a:solidFill>
          <a:srgbClr val="18A3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Fear of negative reactions (4)</a:t>
          </a:r>
        </a:p>
      </dsp:txBody>
      <dsp:txXfrm>
        <a:off x="3217859" y="57610"/>
        <a:ext cx="1607298" cy="1006624"/>
      </dsp:txXfrm>
    </dsp:sp>
    <dsp:sp modelId="{FDAC9103-7C24-594A-90A3-0CD71347BD45}">
      <dsp:nvSpPr>
        <dsp:cNvPr id="0" name=""/>
        <dsp:cNvSpPr/>
      </dsp:nvSpPr>
      <dsp:spPr>
        <a:xfrm>
          <a:off x="1794292" y="560922"/>
          <a:ext cx="4454432" cy="4454432"/>
        </a:xfrm>
        <a:custGeom>
          <a:avLst/>
          <a:gdLst/>
          <a:ahLst/>
          <a:cxnLst/>
          <a:rect l="0" t="0" r="0" b="0"/>
          <a:pathLst>
            <a:path>
              <a:moveTo>
                <a:pt x="3097092" y="176897"/>
              </a:moveTo>
              <a:arcTo wR="2227216" hR="2227216" stAng="17579385" swAng="1959837"/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18D3FA6E-01B7-1245-9545-268F91542D6B}">
      <dsp:nvSpPr>
        <dsp:cNvPr id="0" name=""/>
        <dsp:cNvSpPr/>
      </dsp:nvSpPr>
      <dsp:spPr>
        <a:xfrm>
          <a:off x="5281612" y="1542123"/>
          <a:ext cx="1716210" cy="1115536"/>
        </a:xfrm>
        <a:prstGeom prst="roundRect">
          <a:avLst/>
        </a:prstGeom>
        <a:solidFill>
          <a:srgbClr val="014B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Child's age and related ability to understand (3)</a:t>
          </a:r>
        </a:p>
      </dsp:txBody>
      <dsp:txXfrm>
        <a:off x="5336068" y="1596579"/>
        <a:ext cx="1607298" cy="1006624"/>
      </dsp:txXfrm>
    </dsp:sp>
    <dsp:sp modelId="{1926C87E-4439-8649-A898-09043CF0D528}">
      <dsp:nvSpPr>
        <dsp:cNvPr id="0" name=""/>
        <dsp:cNvSpPr/>
      </dsp:nvSpPr>
      <dsp:spPr>
        <a:xfrm>
          <a:off x="1794292" y="560922"/>
          <a:ext cx="4454432" cy="4454432"/>
        </a:xfrm>
        <a:custGeom>
          <a:avLst/>
          <a:gdLst/>
          <a:ahLst/>
          <a:cxnLst/>
          <a:rect l="0" t="0" r="0" b="0"/>
          <a:pathLst>
            <a:path>
              <a:moveTo>
                <a:pt x="4451396" y="2110965"/>
              </a:moveTo>
              <a:arcTo wR="2227216" hR="2227216" stAng="21420484" swAng="2194996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B378C1-A946-0E46-8716-9F9D097F55E4}">
      <dsp:nvSpPr>
        <dsp:cNvPr id="0" name=""/>
        <dsp:cNvSpPr/>
      </dsp:nvSpPr>
      <dsp:spPr>
        <a:xfrm>
          <a:off x="4472528" y="4032226"/>
          <a:ext cx="1716210" cy="1115536"/>
        </a:xfrm>
        <a:prstGeom prst="roundRect">
          <a:avLst/>
        </a:prstGeom>
        <a:solidFill>
          <a:srgbClr val="18A3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Need for more support &amp; knowledge (1)</a:t>
          </a:r>
        </a:p>
      </dsp:txBody>
      <dsp:txXfrm>
        <a:off x="4526984" y="4086682"/>
        <a:ext cx="1607298" cy="1006624"/>
      </dsp:txXfrm>
    </dsp:sp>
    <dsp:sp modelId="{995DFA6A-6782-984F-BEE2-AC3EF0C6BEA7}">
      <dsp:nvSpPr>
        <dsp:cNvPr id="0" name=""/>
        <dsp:cNvSpPr/>
      </dsp:nvSpPr>
      <dsp:spPr>
        <a:xfrm>
          <a:off x="1794292" y="560922"/>
          <a:ext cx="4454432" cy="4454432"/>
        </a:xfrm>
        <a:custGeom>
          <a:avLst/>
          <a:gdLst/>
          <a:ahLst/>
          <a:cxnLst/>
          <a:rect l="0" t="0" r="0" b="0"/>
          <a:pathLst>
            <a:path>
              <a:moveTo>
                <a:pt x="2669398" y="4410096"/>
              </a:moveTo>
              <a:arcTo wR="2227216" hR="2227216" stAng="4712918" swAng="1374163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532AC7-6916-FA40-BFC5-D8F764870F07}">
      <dsp:nvSpPr>
        <dsp:cNvPr id="0" name=""/>
        <dsp:cNvSpPr/>
      </dsp:nvSpPr>
      <dsp:spPr>
        <a:xfrm>
          <a:off x="1854278" y="4032226"/>
          <a:ext cx="1716210" cy="1115536"/>
        </a:xfrm>
        <a:prstGeom prst="roundRect">
          <a:avLst/>
        </a:prstGeom>
        <a:solidFill>
          <a:srgbClr val="E4F8F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Causing children worry (3)</a:t>
          </a:r>
        </a:p>
      </dsp:txBody>
      <dsp:txXfrm>
        <a:off x="1908734" y="4086682"/>
        <a:ext cx="1607298" cy="1006624"/>
      </dsp:txXfrm>
    </dsp:sp>
    <dsp:sp modelId="{C99059A9-19B8-5649-9E7D-8197088C568E}">
      <dsp:nvSpPr>
        <dsp:cNvPr id="0" name=""/>
        <dsp:cNvSpPr/>
      </dsp:nvSpPr>
      <dsp:spPr>
        <a:xfrm>
          <a:off x="1794292" y="560922"/>
          <a:ext cx="4454432" cy="4454432"/>
        </a:xfrm>
        <a:custGeom>
          <a:avLst/>
          <a:gdLst/>
          <a:ahLst/>
          <a:cxnLst/>
          <a:rect l="0" t="0" r="0" b="0"/>
          <a:pathLst>
            <a:path>
              <a:moveTo>
                <a:pt x="371933" y="3459458"/>
              </a:moveTo>
              <a:arcTo wR="2227216" hR="2227216" stAng="8784520" swAng="2194996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6BF85C-B2BD-0B41-A0DF-A7D4095E30EC}">
      <dsp:nvSpPr>
        <dsp:cNvPr id="0" name=""/>
        <dsp:cNvSpPr/>
      </dsp:nvSpPr>
      <dsp:spPr>
        <a:xfrm>
          <a:off x="1045195" y="1542123"/>
          <a:ext cx="1716210" cy="1115536"/>
        </a:xfrm>
        <a:prstGeom prst="roundRect">
          <a:avLst/>
        </a:prstGeom>
        <a:solidFill>
          <a:srgbClr val="014B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Status deserves protection (2)</a:t>
          </a:r>
        </a:p>
      </dsp:txBody>
      <dsp:txXfrm>
        <a:off x="1099651" y="1596579"/>
        <a:ext cx="1607298" cy="1006624"/>
      </dsp:txXfrm>
    </dsp:sp>
    <dsp:sp modelId="{F13E7F9D-5049-BF42-BCB6-E40B1C4D473C}">
      <dsp:nvSpPr>
        <dsp:cNvPr id="0" name=""/>
        <dsp:cNvSpPr/>
      </dsp:nvSpPr>
      <dsp:spPr>
        <a:xfrm>
          <a:off x="1794292" y="560922"/>
          <a:ext cx="4454432" cy="4454432"/>
        </a:xfrm>
        <a:custGeom>
          <a:avLst/>
          <a:gdLst/>
          <a:ahLst/>
          <a:cxnLst/>
          <a:rect l="0" t="0" r="0" b="0"/>
          <a:pathLst>
            <a:path>
              <a:moveTo>
                <a:pt x="388331" y="970635"/>
              </a:moveTo>
              <a:arcTo wR="2227216" hR="2227216" stAng="12860778" swAng="1959837"/>
            </a:path>
          </a:pathLst>
        </a:custGeom>
        <a:noFill/>
        <a:ln w="63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4B3CB3-66AE-D948-B974-D661816B3653}">
      <dsp:nvSpPr>
        <dsp:cNvPr id="0" name=""/>
        <dsp:cNvSpPr/>
      </dsp:nvSpPr>
      <dsp:spPr>
        <a:xfrm>
          <a:off x="3468" y="0"/>
          <a:ext cx="2081130" cy="1961835"/>
        </a:xfrm>
        <a:prstGeom prst="upArrow">
          <a:avLst/>
        </a:prstGeom>
        <a:solidFill>
          <a:srgbClr val="014B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47BE8-B3C2-734E-86EA-7ACDD4BBD4CF}">
      <dsp:nvSpPr>
        <dsp:cNvPr id="0" name=""/>
        <dsp:cNvSpPr/>
      </dsp:nvSpPr>
      <dsp:spPr>
        <a:xfrm>
          <a:off x="2147033" y="0"/>
          <a:ext cx="3531615" cy="1961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0" rIns="284480" bIns="28448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Need for interventions</a:t>
          </a:r>
        </a:p>
      </dsp:txBody>
      <dsp:txXfrm>
        <a:off x="2147033" y="0"/>
        <a:ext cx="3531615" cy="1961835"/>
      </dsp:txXfrm>
    </dsp:sp>
    <dsp:sp modelId="{1FCD2478-9389-614B-BCF7-FD5E5CB6276E}">
      <dsp:nvSpPr>
        <dsp:cNvPr id="0" name=""/>
        <dsp:cNvSpPr/>
      </dsp:nvSpPr>
      <dsp:spPr>
        <a:xfrm>
          <a:off x="627807" y="2125322"/>
          <a:ext cx="2081130" cy="1961835"/>
        </a:xfrm>
        <a:prstGeom prst="downArrow">
          <a:avLst/>
        </a:prstGeom>
        <a:solidFill>
          <a:srgbClr val="18A3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B9267-2120-624D-963D-9B9C74784615}">
      <dsp:nvSpPr>
        <dsp:cNvPr id="0" name=""/>
        <dsp:cNvSpPr/>
      </dsp:nvSpPr>
      <dsp:spPr>
        <a:xfrm>
          <a:off x="2771372" y="2125322"/>
          <a:ext cx="3531615" cy="1961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0" rIns="284480" bIns="28448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Actual interventions</a:t>
          </a:r>
        </a:p>
      </dsp:txBody>
      <dsp:txXfrm>
        <a:off x="2771372" y="2125322"/>
        <a:ext cx="3531615" cy="19618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DFFFBD-D45B-C746-A2FD-99D75F68EC66}">
      <dsp:nvSpPr>
        <dsp:cNvPr id="0" name=""/>
        <dsp:cNvSpPr/>
      </dsp:nvSpPr>
      <dsp:spPr>
        <a:xfrm>
          <a:off x="52723" y="1214"/>
          <a:ext cx="1996507" cy="1197904"/>
        </a:xfrm>
        <a:prstGeom prst="rect">
          <a:avLst/>
        </a:prstGeom>
        <a:solidFill>
          <a:srgbClr val="014B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Focus on well-developed countries</a:t>
          </a:r>
        </a:p>
      </dsp:txBody>
      <dsp:txXfrm>
        <a:off x="52723" y="1214"/>
        <a:ext cx="1996507" cy="1197904"/>
      </dsp:txXfrm>
    </dsp:sp>
    <dsp:sp modelId="{78C85A62-12BE-754C-807C-54E58EB64AA5}">
      <dsp:nvSpPr>
        <dsp:cNvPr id="0" name=""/>
        <dsp:cNvSpPr/>
      </dsp:nvSpPr>
      <dsp:spPr>
        <a:xfrm>
          <a:off x="2248881" y="1214"/>
          <a:ext cx="1996507" cy="1197904"/>
        </a:xfrm>
        <a:prstGeom prst="rect">
          <a:avLst/>
        </a:prstGeom>
        <a:solidFill>
          <a:srgbClr val="18A3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Small study sizes</a:t>
          </a:r>
          <a:endParaRPr lang="en-US" sz="1700" kern="1200" dirty="0"/>
        </a:p>
      </dsp:txBody>
      <dsp:txXfrm>
        <a:off x="2248881" y="1214"/>
        <a:ext cx="1996507" cy="1197904"/>
      </dsp:txXfrm>
    </dsp:sp>
    <dsp:sp modelId="{1D71D852-4C5E-6848-A335-CDD20283849D}">
      <dsp:nvSpPr>
        <dsp:cNvPr id="0" name=""/>
        <dsp:cNvSpPr/>
      </dsp:nvSpPr>
      <dsp:spPr>
        <a:xfrm>
          <a:off x="4445039" y="1214"/>
          <a:ext cx="1996507" cy="1197904"/>
        </a:xfrm>
        <a:prstGeom prst="rect">
          <a:avLst/>
        </a:prstGeom>
        <a:solidFill>
          <a:srgbClr val="014B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Interventions to promote disclosure</a:t>
          </a:r>
          <a:endParaRPr lang="en-US" sz="1700" kern="1200" dirty="0"/>
        </a:p>
      </dsp:txBody>
      <dsp:txXfrm>
        <a:off x="4445039" y="1214"/>
        <a:ext cx="1996507" cy="1197904"/>
      </dsp:txXfrm>
    </dsp:sp>
    <dsp:sp modelId="{04CA1B7B-CC57-7A4A-8065-D9CB09971020}">
      <dsp:nvSpPr>
        <dsp:cNvPr id="0" name=""/>
        <dsp:cNvSpPr/>
      </dsp:nvSpPr>
      <dsp:spPr>
        <a:xfrm>
          <a:off x="6641197" y="1214"/>
          <a:ext cx="1996507" cy="1197904"/>
        </a:xfrm>
        <a:prstGeom prst="rect">
          <a:avLst/>
        </a:prstGeom>
        <a:solidFill>
          <a:srgbClr val="18A3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Interventions specific to children’s age &amp; development</a:t>
          </a:r>
          <a:endParaRPr lang="en-US" sz="1700" kern="1200" dirty="0"/>
        </a:p>
      </dsp:txBody>
      <dsp:txXfrm>
        <a:off x="6641197" y="1214"/>
        <a:ext cx="1996507" cy="1197904"/>
      </dsp:txXfrm>
    </dsp:sp>
    <dsp:sp modelId="{A79477C8-0D5A-DC43-BC13-11D50AC5FEFD}">
      <dsp:nvSpPr>
        <dsp:cNvPr id="0" name=""/>
        <dsp:cNvSpPr/>
      </dsp:nvSpPr>
      <dsp:spPr>
        <a:xfrm>
          <a:off x="52723" y="1398769"/>
          <a:ext cx="1996507" cy="1197904"/>
        </a:xfrm>
        <a:prstGeom prst="rect">
          <a:avLst/>
        </a:prstGeom>
        <a:solidFill>
          <a:srgbClr val="E4F8F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Interventions specific to fear of stigma</a:t>
          </a:r>
        </a:p>
      </dsp:txBody>
      <dsp:txXfrm>
        <a:off x="52723" y="1398769"/>
        <a:ext cx="1996507" cy="1197904"/>
      </dsp:txXfrm>
    </dsp:sp>
    <dsp:sp modelId="{2A95AA7E-7067-764E-9ABB-9C6DE543C65C}">
      <dsp:nvSpPr>
        <dsp:cNvPr id="0" name=""/>
        <dsp:cNvSpPr/>
      </dsp:nvSpPr>
      <dsp:spPr>
        <a:xfrm>
          <a:off x="2248881" y="1398769"/>
          <a:ext cx="1996507" cy="1197904"/>
        </a:xfrm>
        <a:prstGeom prst="rect">
          <a:avLst/>
        </a:prstGeom>
        <a:solidFill>
          <a:srgbClr val="014B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Limitation of applicability due to social and cultural differences</a:t>
          </a:r>
          <a:endParaRPr lang="en-US" sz="1700" kern="1200" dirty="0"/>
        </a:p>
      </dsp:txBody>
      <dsp:txXfrm>
        <a:off x="2248881" y="1398769"/>
        <a:ext cx="1996507" cy="1197904"/>
      </dsp:txXfrm>
    </dsp:sp>
    <dsp:sp modelId="{E4601AFA-A2CA-A54E-8FBF-8A521C5A2A8D}">
      <dsp:nvSpPr>
        <dsp:cNvPr id="0" name=""/>
        <dsp:cNvSpPr/>
      </dsp:nvSpPr>
      <dsp:spPr>
        <a:xfrm>
          <a:off x="4445039" y="1398769"/>
          <a:ext cx="1996507" cy="1197904"/>
        </a:xfrm>
        <a:prstGeom prst="rect">
          <a:avLst/>
        </a:prstGeom>
        <a:solidFill>
          <a:srgbClr val="E4F8F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Lack of research prior to 1993</a:t>
          </a:r>
        </a:p>
      </dsp:txBody>
      <dsp:txXfrm>
        <a:off x="4445039" y="1398769"/>
        <a:ext cx="1996507" cy="1197904"/>
      </dsp:txXfrm>
    </dsp:sp>
    <dsp:sp modelId="{75D81836-6AB0-3B44-9C66-AD486759D659}">
      <dsp:nvSpPr>
        <dsp:cNvPr id="0" name=""/>
        <dsp:cNvSpPr/>
      </dsp:nvSpPr>
      <dsp:spPr>
        <a:xfrm>
          <a:off x="6641197" y="1398769"/>
          <a:ext cx="1996507" cy="1197904"/>
        </a:xfrm>
        <a:prstGeom prst="rect">
          <a:avLst/>
        </a:prstGeom>
        <a:solidFill>
          <a:srgbClr val="014B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Variation and minimal sociodemographic data</a:t>
          </a:r>
        </a:p>
      </dsp:txBody>
      <dsp:txXfrm>
        <a:off x="6641197" y="1398769"/>
        <a:ext cx="1996507" cy="1197904"/>
      </dsp:txXfrm>
    </dsp:sp>
    <dsp:sp modelId="{60154FF2-559E-E745-8B4B-3AE795ED9ECC}">
      <dsp:nvSpPr>
        <dsp:cNvPr id="0" name=""/>
        <dsp:cNvSpPr/>
      </dsp:nvSpPr>
      <dsp:spPr>
        <a:xfrm>
          <a:off x="3346960" y="2796324"/>
          <a:ext cx="1996507" cy="1197904"/>
        </a:xfrm>
        <a:prstGeom prst="rect">
          <a:avLst/>
        </a:prstGeom>
        <a:solidFill>
          <a:srgbClr val="18A3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Lack of theoretical framework</a:t>
          </a:r>
        </a:p>
      </dsp:txBody>
      <dsp:txXfrm>
        <a:off x="3346960" y="2796324"/>
        <a:ext cx="1996507" cy="11979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76E30-4B34-9E47-BD8B-64282A7E3391}">
      <dsp:nvSpPr>
        <dsp:cNvPr id="0" name=""/>
        <dsp:cNvSpPr/>
      </dsp:nvSpPr>
      <dsp:spPr>
        <a:xfrm>
          <a:off x="1070447" y="569597"/>
          <a:ext cx="3051714" cy="3052057"/>
        </a:xfrm>
        <a:prstGeom prst="ellipse">
          <a:avLst/>
        </a:prstGeom>
        <a:solidFill>
          <a:srgbClr val="18A3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Unintentional behaviors</a:t>
          </a:r>
        </a:p>
      </dsp:txBody>
      <dsp:txXfrm>
        <a:off x="1517360" y="1016560"/>
        <a:ext cx="2157888" cy="2158131"/>
      </dsp:txXfrm>
    </dsp:sp>
    <dsp:sp modelId="{F453C8B8-A278-744B-AA0F-54DA73AFCD82}">
      <dsp:nvSpPr>
        <dsp:cNvPr id="0" name=""/>
        <dsp:cNvSpPr/>
      </dsp:nvSpPr>
      <dsp:spPr>
        <a:xfrm>
          <a:off x="2811959" y="430543"/>
          <a:ext cx="339288" cy="339434"/>
        </a:xfrm>
        <a:prstGeom prst="ellipse">
          <a:avLst/>
        </a:prstGeom>
        <a:solidFill>
          <a:srgbClr val="014B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70EA4-E404-2A43-94CF-54076DD0305D}">
      <dsp:nvSpPr>
        <dsp:cNvPr id="0" name=""/>
        <dsp:cNvSpPr/>
      </dsp:nvSpPr>
      <dsp:spPr>
        <a:xfrm>
          <a:off x="2008810" y="3394890"/>
          <a:ext cx="246015" cy="246018"/>
        </a:xfrm>
        <a:prstGeom prst="ellipse">
          <a:avLst/>
        </a:prstGeom>
        <a:solidFill>
          <a:srgbClr val="014B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00ADE5-05EE-D047-9776-0B9FD5B2DC08}">
      <dsp:nvSpPr>
        <dsp:cNvPr id="0" name=""/>
        <dsp:cNvSpPr/>
      </dsp:nvSpPr>
      <dsp:spPr>
        <a:xfrm>
          <a:off x="4318723" y="1808248"/>
          <a:ext cx="246015" cy="246018"/>
        </a:xfrm>
        <a:prstGeom prst="ellipse">
          <a:avLst/>
        </a:prstGeom>
        <a:solidFill>
          <a:srgbClr val="014B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1F604-7594-E447-8A04-C3B99B1032DB}">
      <dsp:nvSpPr>
        <dsp:cNvPr id="0" name=""/>
        <dsp:cNvSpPr/>
      </dsp:nvSpPr>
      <dsp:spPr>
        <a:xfrm>
          <a:off x="3143109" y="3656596"/>
          <a:ext cx="339288" cy="339434"/>
        </a:xfrm>
        <a:prstGeom prst="ellipse">
          <a:avLst/>
        </a:prstGeom>
        <a:solidFill>
          <a:srgbClr val="014B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1AAD1-70D0-2644-BA31-DEDC81028002}">
      <dsp:nvSpPr>
        <dsp:cNvPr id="0" name=""/>
        <dsp:cNvSpPr/>
      </dsp:nvSpPr>
      <dsp:spPr>
        <a:xfrm>
          <a:off x="2077669" y="912954"/>
          <a:ext cx="246015" cy="246018"/>
        </a:xfrm>
        <a:prstGeom prst="ellipse">
          <a:avLst/>
        </a:prstGeom>
        <a:solidFill>
          <a:srgbClr val="014B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9C410-CD45-D746-83A7-34F1069B0EF5}">
      <dsp:nvSpPr>
        <dsp:cNvPr id="0" name=""/>
        <dsp:cNvSpPr/>
      </dsp:nvSpPr>
      <dsp:spPr>
        <a:xfrm>
          <a:off x="1303316" y="2320252"/>
          <a:ext cx="246015" cy="246018"/>
        </a:xfrm>
        <a:prstGeom prst="ellipse">
          <a:avLst/>
        </a:prstGeom>
        <a:solidFill>
          <a:srgbClr val="014B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E29DA-3B66-994E-9510-4000DD7F75FE}">
      <dsp:nvSpPr>
        <dsp:cNvPr id="0" name=""/>
        <dsp:cNvSpPr/>
      </dsp:nvSpPr>
      <dsp:spPr>
        <a:xfrm>
          <a:off x="116434" y="1120465"/>
          <a:ext cx="1240717" cy="1240433"/>
        </a:xfrm>
        <a:prstGeom prst="ellipse">
          <a:avLst/>
        </a:prstGeom>
        <a:solidFill>
          <a:srgbClr val="E4F8F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Glimpsing information</a:t>
          </a:r>
        </a:p>
      </dsp:txBody>
      <dsp:txXfrm>
        <a:off x="298133" y="1302122"/>
        <a:ext cx="877319" cy="877119"/>
      </dsp:txXfrm>
    </dsp:sp>
    <dsp:sp modelId="{0F7291EC-BC4E-6B49-86F6-EFB056B9D0C7}">
      <dsp:nvSpPr>
        <dsp:cNvPr id="0" name=""/>
        <dsp:cNvSpPr/>
      </dsp:nvSpPr>
      <dsp:spPr>
        <a:xfrm>
          <a:off x="2468915" y="923650"/>
          <a:ext cx="339288" cy="339434"/>
        </a:xfrm>
        <a:prstGeom prst="ellipse">
          <a:avLst/>
        </a:prstGeom>
        <a:solidFill>
          <a:srgbClr val="014B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DDEB4A-CA6B-134D-BD5A-C6CFD263CC82}">
      <dsp:nvSpPr>
        <dsp:cNvPr id="0" name=""/>
        <dsp:cNvSpPr/>
      </dsp:nvSpPr>
      <dsp:spPr>
        <a:xfrm>
          <a:off x="233495" y="2724578"/>
          <a:ext cx="613472" cy="613620"/>
        </a:xfrm>
        <a:prstGeom prst="ellipse">
          <a:avLst/>
        </a:prstGeom>
        <a:solidFill>
          <a:srgbClr val="18A3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0B81B-D996-EA4C-A1C2-0B92EF48FF1F}">
      <dsp:nvSpPr>
        <dsp:cNvPr id="0" name=""/>
        <dsp:cNvSpPr/>
      </dsp:nvSpPr>
      <dsp:spPr>
        <a:xfrm>
          <a:off x="4435784" y="536795"/>
          <a:ext cx="1240717" cy="1240433"/>
        </a:xfrm>
        <a:prstGeom prst="ellipse">
          <a:avLst/>
        </a:prstGeom>
        <a:solidFill>
          <a:srgbClr val="E4F8F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Avoiding information</a:t>
          </a:r>
        </a:p>
      </dsp:txBody>
      <dsp:txXfrm>
        <a:off x="4617483" y="718452"/>
        <a:ext cx="877319" cy="877119"/>
      </dsp:txXfrm>
    </dsp:sp>
    <dsp:sp modelId="{A3622312-FD12-AB41-B9AD-AF20E00CD8DE}">
      <dsp:nvSpPr>
        <dsp:cNvPr id="0" name=""/>
        <dsp:cNvSpPr/>
      </dsp:nvSpPr>
      <dsp:spPr>
        <a:xfrm>
          <a:off x="3881780" y="1393225"/>
          <a:ext cx="339288" cy="339434"/>
        </a:xfrm>
        <a:prstGeom prst="ellipse">
          <a:avLst/>
        </a:prstGeom>
        <a:solidFill>
          <a:srgbClr val="18A3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2A8A18-0A2C-9A44-BD69-730E6A244379}">
      <dsp:nvSpPr>
        <dsp:cNvPr id="0" name=""/>
        <dsp:cNvSpPr/>
      </dsp:nvSpPr>
      <dsp:spPr>
        <a:xfrm>
          <a:off x="0" y="3454790"/>
          <a:ext cx="246015" cy="246018"/>
        </a:xfrm>
        <a:prstGeom prst="ellipse">
          <a:avLst/>
        </a:prstGeom>
        <a:solidFill>
          <a:srgbClr val="18A3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717B6-BE99-0D4E-A0DA-DC5C60B1CFF5}">
      <dsp:nvSpPr>
        <dsp:cNvPr id="0" name=""/>
        <dsp:cNvSpPr/>
      </dsp:nvSpPr>
      <dsp:spPr>
        <a:xfrm>
          <a:off x="2451387" y="3104659"/>
          <a:ext cx="246015" cy="246018"/>
        </a:xfrm>
        <a:prstGeom prst="ellipse">
          <a:avLst/>
        </a:prstGeom>
        <a:solidFill>
          <a:srgbClr val="014B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EFAD9A-745D-D448-8623-BB3DEDC6461A}">
      <dsp:nvSpPr>
        <dsp:cNvPr id="0" name=""/>
        <dsp:cNvSpPr/>
      </dsp:nvSpPr>
      <dsp:spPr>
        <a:xfrm>
          <a:off x="5019209" y="2681079"/>
          <a:ext cx="1240717" cy="1240433"/>
        </a:xfrm>
        <a:prstGeom prst="ellipse">
          <a:avLst/>
        </a:prstGeom>
        <a:solidFill>
          <a:srgbClr val="E4F8F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Encountering information</a:t>
          </a:r>
        </a:p>
      </dsp:txBody>
      <dsp:txXfrm>
        <a:off x="5200908" y="2862736"/>
        <a:ext cx="877319" cy="877119"/>
      </dsp:txXfrm>
    </dsp:sp>
    <dsp:sp modelId="{F4ED4D98-9223-D34B-A18D-CE1D1F2A244D}">
      <dsp:nvSpPr>
        <dsp:cNvPr id="0" name=""/>
        <dsp:cNvSpPr/>
      </dsp:nvSpPr>
      <dsp:spPr>
        <a:xfrm>
          <a:off x="4669279" y="2637580"/>
          <a:ext cx="246015" cy="246018"/>
        </a:xfrm>
        <a:prstGeom prst="ellipse">
          <a:avLst/>
        </a:prstGeom>
        <a:solidFill>
          <a:srgbClr val="18A3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3454F8-0464-0B4C-98DC-2B881C4CB774}">
      <dsp:nvSpPr>
        <dsp:cNvPr id="0" name=""/>
        <dsp:cNvSpPr/>
      </dsp:nvSpPr>
      <dsp:spPr>
        <a:xfrm>
          <a:off x="1579628" y="874174"/>
          <a:ext cx="2564783" cy="2565224"/>
        </a:xfrm>
        <a:prstGeom prst="ellipse">
          <a:avLst/>
        </a:prstGeom>
        <a:solidFill>
          <a:srgbClr val="014B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Purposeful behaviors</a:t>
          </a:r>
        </a:p>
      </dsp:txBody>
      <dsp:txXfrm>
        <a:off x="1955232" y="1249842"/>
        <a:ext cx="1813575" cy="1813888"/>
      </dsp:txXfrm>
    </dsp:sp>
    <dsp:sp modelId="{1FEF8098-0C25-EC40-97F2-1ACC1911E33C}">
      <dsp:nvSpPr>
        <dsp:cNvPr id="0" name=""/>
        <dsp:cNvSpPr/>
      </dsp:nvSpPr>
      <dsp:spPr>
        <a:xfrm>
          <a:off x="2368266" y="3248703"/>
          <a:ext cx="206760" cy="206739"/>
        </a:xfrm>
        <a:prstGeom prst="ellipse">
          <a:avLst/>
        </a:prstGeom>
        <a:solidFill>
          <a:srgbClr val="18A3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E1CD6-AF52-924C-86E4-E83DC60EBFB5}">
      <dsp:nvSpPr>
        <dsp:cNvPr id="0" name=""/>
        <dsp:cNvSpPr/>
      </dsp:nvSpPr>
      <dsp:spPr>
        <a:xfrm>
          <a:off x="4309609" y="1915208"/>
          <a:ext cx="206760" cy="206739"/>
        </a:xfrm>
        <a:prstGeom prst="ellipse">
          <a:avLst/>
        </a:prstGeom>
        <a:solidFill>
          <a:srgbClr val="18A3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08025-A5BF-564C-A2EA-E2E6116B6A44}">
      <dsp:nvSpPr>
        <dsp:cNvPr id="0" name=""/>
        <dsp:cNvSpPr/>
      </dsp:nvSpPr>
      <dsp:spPr>
        <a:xfrm>
          <a:off x="3321576" y="3468737"/>
          <a:ext cx="285151" cy="285585"/>
        </a:xfrm>
        <a:prstGeom prst="ellipse">
          <a:avLst/>
        </a:prstGeom>
        <a:solidFill>
          <a:srgbClr val="18A3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A4768B-BCB7-114E-8143-E893A90B0B01}">
      <dsp:nvSpPr>
        <dsp:cNvPr id="0" name=""/>
        <dsp:cNvSpPr/>
      </dsp:nvSpPr>
      <dsp:spPr>
        <a:xfrm>
          <a:off x="2426138" y="1162510"/>
          <a:ext cx="206760" cy="206739"/>
        </a:xfrm>
        <a:prstGeom prst="ellipse">
          <a:avLst/>
        </a:prstGeom>
        <a:solidFill>
          <a:srgbClr val="18A3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A06EFD-6088-9C40-BF31-7FC5B5622DCF}">
      <dsp:nvSpPr>
        <dsp:cNvPr id="0" name=""/>
        <dsp:cNvSpPr/>
      </dsp:nvSpPr>
      <dsp:spPr>
        <a:xfrm>
          <a:off x="1775340" y="2345649"/>
          <a:ext cx="206760" cy="206739"/>
        </a:xfrm>
        <a:prstGeom prst="ellipse">
          <a:avLst/>
        </a:prstGeom>
        <a:solidFill>
          <a:srgbClr val="18A3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3DEAD9-F0C3-C448-98B0-F4CEE01D2CC7}">
      <dsp:nvSpPr>
        <dsp:cNvPr id="0" name=""/>
        <dsp:cNvSpPr/>
      </dsp:nvSpPr>
      <dsp:spPr>
        <a:xfrm>
          <a:off x="777837" y="1337162"/>
          <a:ext cx="1042748" cy="1042867"/>
        </a:xfrm>
        <a:prstGeom prst="ellipse">
          <a:avLst/>
        </a:prstGeom>
        <a:solidFill>
          <a:srgbClr val="18A3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Avoiding information</a:t>
          </a:r>
        </a:p>
      </dsp:txBody>
      <dsp:txXfrm>
        <a:off x="930544" y="1489886"/>
        <a:ext cx="737334" cy="737419"/>
      </dsp:txXfrm>
    </dsp:sp>
    <dsp:sp modelId="{A3622312-FD12-AB41-B9AD-AF20E00CD8DE}">
      <dsp:nvSpPr>
        <dsp:cNvPr id="0" name=""/>
        <dsp:cNvSpPr/>
      </dsp:nvSpPr>
      <dsp:spPr>
        <a:xfrm>
          <a:off x="2754956" y="1171678"/>
          <a:ext cx="285151" cy="285585"/>
        </a:xfrm>
        <a:prstGeom prst="ellipse">
          <a:avLst/>
        </a:prstGeom>
        <a:solidFill>
          <a:srgbClr val="18A3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67B8ED-A7B4-0845-A637-484C0524FAC1}">
      <dsp:nvSpPr>
        <dsp:cNvPr id="0" name=""/>
        <dsp:cNvSpPr/>
      </dsp:nvSpPr>
      <dsp:spPr>
        <a:xfrm>
          <a:off x="876220" y="2685325"/>
          <a:ext cx="515587" cy="515703"/>
        </a:xfrm>
        <a:prstGeom prst="ellipse">
          <a:avLst/>
        </a:prstGeom>
        <a:solidFill>
          <a:srgbClr val="18A3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E36E89-F13D-724E-BAF5-50473D995805}">
      <dsp:nvSpPr>
        <dsp:cNvPr id="0" name=""/>
        <dsp:cNvSpPr/>
      </dsp:nvSpPr>
      <dsp:spPr>
        <a:xfrm>
          <a:off x="4407992" y="846670"/>
          <a:ext cx="1042748" cy="1042867"/>
        </a:xfrm>
        <a:prstGeom prst="ellipse">
          <a:avLst/>
        </a:prstGeom>
        <a:solidFill>
          <a:srgbClr val="18A3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Information seeking</a:t>
          </a:r>
        </a:p>
      </dsp:txBody>
      <dsp:txXfrm>
        <a:off x="4560699" y="999394"/>
        <a:ext cx="737334" cy="737419"/>
      </dsp:txXfrm>
    </dsp:sp>
    <dsp:sp modelId="{748DBA56-F347-6848-801F-100AD946F45D}">
      <dsp:nvSpPr>
        <dsp:cNvPr id="0" name=""/>
        <dsp:cNvSpPr/>
      </dsp:nvSpPr>
      <dsp:spPr>
        <a:xfrm>
          <a:off x="3942385" y="1566363"/>
          <a:ext cx="285151" cy="285585"/>
        </a:xfrm>
        <a:prstGeom prst="ellipse">
          <a:avLst/>
        </a:prstGeom>
        <a:solidFill>
          <a:srgbClr val="18A3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BB445-3877-BA4C-8CF7-BCB45927C2E9}">
      <dsp:nvSpPr>
        <dsp:cNvPr id="0" name=""/>
        <dsp:cNvSpPr/>
      </dsp:nvSpPr>
      <dsp:spPr>
        <a:xfrm>
          <a:off x="679981" y="3299127"/>
          <a:ext cx="206760" cy="206739"/>
        </a:xfrm>
        <a:prstGeom prst="ellipse">
          <a:avLst/>
        </a:prstGeom>
        <a:solidFill>
          <a:srgbClr val="18A3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384708-6287-4C47-8AF0-F1B52202873B}">
      <dsp:nvSpPr>
        <dsp:cNvPr id="0" name=""/>
        <dsp:cNvSpPr/>
      </dsp:nvSpPr>
      <dsp:spPr>
        <a:xfrm>
          <a:off x="2740225" y="3004832"/>
          <a:ext cx="206760" cy="206739"/>
        </a:xfrm>
        <a:prstGeom prst="ellipse">
          <a:avLst/>
        </a:prstGeom>
        <a:solidFill>
          <a:srgbClr val="E4F8F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A9DCF-8A58-044C-BDAF-8030B4A33AE5}">
      <dsp:nvSpPr>
        <dsp:cNvPr id="0" name=""/>
        <dsp:cNvSpPr/>
      </dsp:nvSpPr>
      <dsp:spPr>
        <a:xfrm>
          <a:off x="4898326" y="2648653"/>
          <a:ext cx="1042748" cy="1042867"/>
        </a:xfrm>
        <a:prstGeom prst="ellipse">
          <a:avLst/>
        </a:prstGeom>
        <a:solidFill>
          <a:srgbClr val="E4F8F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How individuals "deal with" information</a:t>
          </a:r>
        </a:p>
      </dsp:txBody>
      <dsp:txXfrm>
        <a:off x="5051033" y="2801377"/>
        <a:ext cx="737334" cy="737419"/>
      </dsp:txXfrm>
    </dsp:sp>
    <dsp:sp modelId="{A76B521F-ED09-9A4D-992D-0FC1A17AEC94}">
      <dsp:nvSpPr>
        <dsp:cNvPr id="0" name=""/>
        <dsp:cNvSpPr/>
      </dsp:nvSpPr>
      <dsp:spPr>
        <a:xfrm>
          <a:off x="4604230" y="2612439"/>
          <a:ext cx="206760" cy="206739"/>
        </a:xfrm>
        <a:prstGeom prst="ellipse">
          <a:avLst/>
        </a:prstGeom>
        <a:solidFill>
          <a:schemeClr val="accent4">
            <a:shade val="80000"/>
            <a:hueOff val="438850"/>
            <a:satOff val="-17325"/>
            <a:lumOff val="23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9459D8-1CE9-6544-A5C1-C3AD593AD4C9}">
      <dsp:nvSpPr>
        <dsp:cNvPr id="0" name=""/>
        <dsp:cNvSpPr/>
      </dsp:nvSpPr>
      <dsp:spPr>
        <a:xfrm>
          <a:off x="1905289" y="3541164"/>
          <a:ext cx="1042748" cy="1042867"/>
        </a:xfrm>
        <a:prstGeom prst="ellipse">
          <a:avLst/>
        </a:prstGeom>
        <a:solidFill>
          <a:srgbClr val="E4F8F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Secrecy</a:t>
          </a:r>
        </a:p>
      </dsp:txBody>
      <dsp:txXfrm>
        <a:off x="2057996" y="3693888"/>
        <a:ext cx="737334" cy="737419"/>
      </dsp:txXfrm>
    </dsp:sp>
    <dsp:sp modelId="{784450B8-9222-8444-A59B-1641FC11EFA8}">
      <dsp:nvSpPr>
        <dsp:cNvPr id="0" name=""/>
        <dsp:cNvSpPr/>
      </dsp:nvSpPr>
      <dsp:spPr>
        <a:xfrm>
          <a:off x="2836503" y="3505867"/>
          <a:ext cx="206760" cy="206739"/>
        </a:xfrm>
        <a:prstGeom prst="ellipse">
          <a:avLst/>
        </a:prstGeom>
        <a:solidFill>
          <a:srgbClr val="E4F8F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7417B9-A2DE-D74A-A82A-0DC75639103C}">
      <dsp:nvSpPr>
        <dsp:cNvPr id="0" name=""/>
        <dsp:cNvSpPr/>
      </dsp:nvSpPr>
      <dsp:spPr>
        <a:xfrm>
          <a:off x="2899636" y="0"/>
          <a:ext cx="1042748" cy="1042867"/>
        </a:xfrm>
        <a:prstGeom prst="ellipse">
          <a:avLst/>
        </a:prstGeom>
        <a:solidFill>
          <a:srgbClr val="E4F8F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tx1"/>
              </a:solidFill>
            </a:rPr>
            <a:t>Disclosure</a:t>
          </a:r>
        </a:p>
      </dsp:txBody>
      <dsp:txXfrm>
        <a:off x="3052343" y="152724"/>
        <a:ext cx="737334" cy="737419"/>
      </dsp:txXfrm>
    </dsp:sp>
    <dsp:sp modelId="{0BD93D33-A970-C345-8A15-CD8C23CCCA33}">
      <dsp:nvSpPr>
        <dsp:cNvPr id="0" name=""/>
        <dsp:cNvSpPr/>
      </dsp:nvSpPr>
      <dsp:spPr>
        <a:xfrm>
          <a:off x="1613825" y="1130422"/>
          <a:ext cx="206760" cy="206739"/>
        </a:xfrm>
        <a:prstGeom prst="ellipse">
          <a:avLst/>
        </a:prstGeom>
        <a:solidFill>
          <a:srgbClr val="E4F8F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EDE1B-7686-FF4F-8A29-00BBC65097EE}">
      <dsp:nvSpPr>
        <dsp:cNvPr id="0" name=""/>
        <dsp:cNvSpPr/>
      </dsp:nvSpPr>
      <dsp:spPr>
        <a:xfrm>
          <a:off x="4021301" y="256705"/>
          <a:ext cx="206760" cy="206739"/>
        </a:xfrm>
        <a:prstGeom prst="ellipse">
          <a:avLst/>
        </a:prstGeom>
        <a:solidFill>
          <a:schemeClr val="accent4">
            <a:shade val="80000"/>
            <a:hueOff val="607638"/>
            <a:satOff val="-23989"/>
            <a:lumOff val="322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80D2E-7B43-384F-B347-B45EA97C90AE}" type="datetimeFigureOut">
              <a:rPr lang="en-US" smtClean="0"/>
              <a:t>5/23/25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797B8-96F3-6949-BCE1-CA046E2E7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31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797B8-96F3-6949-BCE1-CA046E2E77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33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797B8-96F3-6949-BCE1-CA046E2E77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36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6A38C-4F7E-25E3-CAFC-B077AB917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02E4BD-42B7-9264-A697-0A63784D3A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30E612-8479-1898-C3CA-1CBD661116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23AE2-0A98-EA54-C6EF-69C7642DC1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797B8-96F3-6949-BCE1-CA046E2E77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63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797B8-96F3-6949-BCE1-CA046E2E77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0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797B8-96F3-6949-BCE1-CA046E2E77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00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6215D-8255-7651-E489-A4C417818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69F6EF-0312-6CD4-52D0-5C8AC2ABB3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83FB10-12FF-B5B7-DF1C-CA66C9E0D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2EB3D-1A9F-2800-54E6-58866A3875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797B8-96F3-6949-BCE1-CA046E2E77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84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3E146-5279-DD57-4E95-219B63D0D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1FD9AE-5EC7-CD28-5E65-82B099059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8A34DA-6329-EE2F-928F-CA9673A25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86E8D-2E61-EE65-8C91-508F33C62A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797B8-96F3-6949-BCE1-CA046E2E77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53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797B8-96F3-6949-BCE1-CA046E2E77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8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 rtl="0" fontAlgn="base">
              <a:lnSpc>
                <a:spcPts val="1552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797B8-96F3-6949-BCE1-CA046E2E77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50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797B8-96F3-6949-BCE1-CA046E2E77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11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17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15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49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95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45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5/23/25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29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5/23/25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472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5/23/25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5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5/23/25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75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5/23/25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08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5/23/25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79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5/23/25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31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7BW8DbOd9wY?si=dwiF6PHHDwA7WZhw" TargetMode="External"/><Relationship Id="rId13" Type="http://schemas.openxmlformats.org/officeDocument/2006/relationships/hyperlink" Target="https://www.cdc.gov/ehe/index.html" TargetMode="External"/><Relationship Id="rId3" Type="http://schemas.openxmlformats.org/officeDocument/2006/relationships/hyperlink" Target="https://hivhep.org/press-releases/statement-on-elimination-of-hhs-office-of-infectious-diseases-hiv-policy-other-hhs-staff-cuts/" TargetMode="External"/><Relationship Id="rId7" Type="http://schemas.openxmlformats.org/officeDocument/2006/relationships/hyperlink" Target="https://doi.org/10.1080/09540121.2024.2308744" TargetMode="External"/><Relationship Id="rId12" Type="http://schemas.openxmlformats.org/officeDocument/2006/relationships/hyperlink" Target="https://www.britannica.com/dictionary/disclosur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i.org/10.1186/s12889-023-15387-3" TargetMode="External"/><Relationship Id="rId11" Type="http://schemas.openxmlformats.org/officeDocument/2006/relationships/hyperlink" Target="https://ourworldindata.org/hiv-aids" TargetMode="External"/><Relationship Id="rId5" Type="http://schemas.openxmlformats.org/officeDocument/2006/relationships/hyperlink" Target="https://search.ebscohost.com/login.aspx?direct=true&amp;AuthType=shib&amp;db=nlebk&amp;AN=1427926&amp;authtype=sso&amp;custid=s8366013&amp;site=ehost-live&amp;scope=site&amp;custid=s8366013" TargetMode="External"/><Relationship Id="rId15" Type="http://schemas.openxmlformats.org/officeDocument/2006/relationships/hyperlink" Target="https://doi.org/10.1108/EUM0000000007145" TargetMode="External"/><Relationship Id="rId10" Type="http://schemas.openxmlformats.org/officeDocument/2006/relationships/hyperlink" Target="https://ourworldindata.org/grapher/number-of-children-orphaned-from-aids" TargetMode="External"/><Relationship Id="rId4" Type="http://schemas.openxmlformats.org/officeDocument/2006/relationships/hyperlink" Target="https://dictionary.cambridge.org/us/dictionary/english/disclosure" TargetMode="External"/><Relationship Id="rId9" Type="http://schemas.openxmlformats.org/officeDocument/2006/relationships/hyperlink" Target="https://doi.org/10.1080/09540120410001716432" TargetMode="External"/><Relationship Id="rId14" Type="http://schemas.openxmlformats.org/officeDocument/2006/relationships/hyperlink" Target="https://www.hiv.gov/hiv-basics/overview/data-and-trends/impact-on-racial-and-ethnic-minoriti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CD0D193-B981-FE7D-7D46-D739C7E5B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58CEA24E-DAEB-821D-8713-27D6756330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35" r="14959" b="-1"/>
          <a:stretch/>
        </p:blipFill>
        <p:spPr>
          <a:xfrm>
            <a:off x="517870" y="508090"/>
            <a:ext cx="3281773" cy="2779776"/>
          </a:xfrm>
          <a:prstGeom prst="rect">
            <a:avLst/>
          </a:prstGeom>
        </p:spPr>
      </p:pic>
      <p:pic>
        <p:nvPicPr>
          <p:cNvPr id="5" name="Picture 4" descr="AIDs awareness ribbon">
            <a:extLst>
              <a:ext uri="{FF2B5EF4-FFF2-40B4-BE49-F238E27FC236}">
                <a16:creationId xmlns:a16="http://schemas.microsoft.com/office/drawing/2014/main" id="{3E0C3AB9-F8D8-58F2-BBC2-1873E3189F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762" r="11433" b="-1"/>
          <a:stretch/>
        </p:blipFill>
        <p:spPr>
          <a:xfrm>
            <a:off x="517870" y="3566160"/>
            <a:ext cx="3281773" cy="27797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1229" y="976159"/>
            <a:ext cx="7150997" cy="31208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dirty="0"/>
              <a:t>Parental HIV Disclosure: </a:t>
            </a:r>
            <a:r>
              <a:rPr lang="en-CA" sz="4000" dirty="0"/>
              <a:t>Scoping Literature Review with a Lens on Information Behavior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230" y="2578608"/>
            <a:ext cx="7150996" cy="376732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b="1" i="0" dirty="0"/>
              <a:t>Katie Veeninga, MLIS, PhD Student</a:t>
            </a:r>
          </a:p>
          <a:p>
            <a:pPr>
              <a:lnSpc>
                <a:spcPct val="110000"/>
              </a:lnSpc>
            </a:pPr>
            <a:r>
              <a:rPr lang="en-US" sz="1800" i="0" dirty="0"/>
              <a:t>School of Information, Dominican University </a:t>
            </a:r>
            <a:endParaRPr lang="en-US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4435763-D116-E6B0-3992-6801EF0F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1230" y="508090"/>
            <a:ext cx="709681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Dominican University">
            <a:extLst>
              <a:ext uri="{FF2B5EF4-FFF2-40B4-BE49-F238E27FC236}">
                <a16:creationId xmlns:a16="http://schemas.microsoft.com/office/drawing/2014/main" id="{DE372694-C7AE-EC30-7BDA-D9AD2FAEF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095" y="5164868"/>
            <a:ext cx="1433945" cy="143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FFA7-05C0-7BB1-20F2-228A7A0BD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Disclosure as Information Behavior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932F8C3-1A60-38F3-6686-572FD59C418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08387778"/>
              </p:ext>
            </p:extLst>
          </p:nvPr>
        </p:nvGraphicFramePr>
        <p:xfrm>
          <a:off x="5686097" y="1785039"/>
          <a:ext cx="6259927" cy="4426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Content Placeholder 8">
            <a:extLst>
              <a:ext uri="{FF2B5EF4-FFF2-40B4-BE49-F238E27FC236}">
                <a16:creationId xmlns:a16="http://schemas.microsoft.com/office/drawing/2014/main" id="{55E057F7-F4F0-545C-0F43-B7624B5B2A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7211893"/>
              </p:ext>
            </p:extLst>
          </p:nvPr>
        </p:nvGraphicFramePr>
        <p:xfrm>
          <a:off x="-208545" y="1785039"/>
          <a:ext cx="6621056" cy="4584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504074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1" name="Freeform: Shape 105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F014D-E502-A0CB-534F-2CF1D7A82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978409"/>
            <a:ext cx="11149874" cy="12983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Epilogue </a:t>
            </a:r>
          </a:p>
        </p:txBody>
      </p:sp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 descr="A screenshot of a website&#10;&#10;AI-generated content may be incorrect.">
            <a:extLst>
              <a:ext uri="{FF2B5EF4-FFF2-40B4-BE49-F238E27FC236}">
                <a16:creationId xmlns:a16="http://schemas.microsoft.com/office/drawing/2014/main" id="{DDF3446E-056E-1AEE-2F67-A8F597E48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"/>
          <a:stretch>
            <a:fillRect/>
          </a:stretch>
        </p:blipFill>
        <p:spPr>
          <a:xfrm>
            <a:off x="517869" y="2414724"/>
            <a:ext cx="4778019" cy="2765385"/>
          </a:xfrm>
          <a:prstGeom prst="rect">
            <a:avLst/>
          </a:prstGeom>
        </p:spPr>
      </p:pic>
      <p:pic>
        <p:nvPicPr>
          <p:cNvPr id="12" name="Picture 11" descr="A screenshot of a website&#10;&#10;AI-generated content may be incorrect.">
            <a:extLst>
              <a:ext uri="{FF2B5EF4-FFF2-40B4-BE49-F238E27FC236}">
                <a16:creationId xmlns:a16="http://schemas.microsoft.com/office/drawing/2014/main" id="{56B8E6D1-3549-4F5A-0FA9-49E2605ED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t="-1" r="3022" b="2"/>
          <a:stretch>
            <a:fillRect/>
          </a:stretch>
        </p:blipFill>
        <p:spPr>
          <a:xfrm>
            <a:off x="5625130" y="2426690"/>
            <a:ext cx="6095999" cy="27534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9F3514-302C-B7F6-0F65-EE7893DEF250}"/>
              </a:ext>
            </a:extLst>
          </p:cNvPr>
          <p:cNvSpPr txBox="1"/>
          <p:nvPr/>
        </p:nvSpPr>
        <p:spPr>
          <a:xfrm>
            <a:off x="517868" y="5428422"/>
            <a:ext cx="4778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3. Ending the HIV Epidemic in the US website (CDC, n.d.)</a:t>
            </a:r>
          </a:p>
          <a:p>
            <a:r>
              <a:rPr lang="en-US" sz="1200" dirty="0"/>
              <a:t>Retrieved May 17, 2025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2921F0-1C22-8DC0-2C80-355E5A99FE2C}"/>
              </a:ext>
            </a:extLst>
          </p:cNvPr>
          <p:cNvSpPr txBox="1"/>
          <p:nvPr/>
        </p:nvSpPr>
        <p:spPr>
          <a:xfrm>
            <a:off x="5625129" y="5404553"/>
            <a:ext cx="5414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4. Impact on racial and ethnic minorities (HHS, 2025)</a:t>
            </a:r>
          </a:p>
          <a:p>
            <a:r>
              <a:rPr lang="en-US" sz="1200" dirty="0"/>
              <a:t>Retrieved May 17, 2025</a:t>
            </a:r>
          </a:p>
        </p:txBody>
      </p:sp>
    </p:spTree>
    <p:extLst>
      <p:ext uri="{BB962C8B-B14F-4D97-AF65-F5344CB8AC3E}">
        <p14:creationId xmlns:p14="http://schemas.microsoft.com/office/powerpoint/2010/main" val="418380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AIDs awareness ribbon">
            <a:extLst>
              <a:ext uri="{FF2B5EF4-FFF2-40B4-BE49-F238E27FC236}">
                <a16:creationId xmlns:a16="http://schemas.microsoft.com/office/drawing/2014/main" id="{17D729A7-BCCD-EDB2-41C6-8677C0B361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62" r="11433" b="-1"/>
          <a:stretch/>
        </p:blipFill>
        <p:spPr>
          <a:xfrm>
            <a:off x="4161561" y="-1"/>
            <a:ext cx="7951665" cy="6735337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41071A96-70FE-7CF9-8A19-AB6D520A7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0F583F60-6F8B-B498-CB88-B1AA0648A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D9155B-BE97-5A3A-0BE1-1CC06589B470}"/>
              </a:ext>
            </a:extLst>
          </p:cNvPr>
          <p:cNvSpPr txBox="1"/>
          <p:nvPr/>
        </p:nvSpPr>
        <p:spPr>
          <a:xfrm>
            <a:off x="521208" y="2578608"/>
            <a:ext cx="5020056" cy="37673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2800" dirty="0"/>
              <a:t>“…the </a:t>
            </a:r>
            <a:r>
              <a:rPr lang="en-US" sz="2800" b="1" dirty="0">
                <a:solidFill>
                  <a:srgbClr val="FA0609"/>
                </a:solidFill>
              </a:rPr>
              <a:t>silence</a:t>
            </a:r>
            <a:r>
              <a:rPr lang="en-US" sz="2800" dirty="0"/>
              <a:t> in many HIV-affected families may now extend the stigma into the next generation, emotionally burdening both HIV-infected caregivers and HIV-affected children” </a:t>
            </a:r>
          </a:p>
          <a:p>
            <a:pPr marR="0" lvl="0">
              <a:lnSpc>
                <a:spcPct val="110000"/>
              </a:lnSpc>
              <a:spcAft>
                <a:spcPts val="800"/>
              </a:spcAft>
            </a:pPr>
            <a:r>
              <a:rPr lang="en-US" sz="1200" dirty="0"/>
              <a:t>(Nostlinger et al., 2004, p. 647)</a:t>
            </a:r>
          </a:p>
        </p:txBody>
      </p:sp>
      <p:pic>
        <p:nvPicPr>
          <p:cNvPr id="7" name="Picture 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88AC2098-B110-F9DB-B837-A69DC5B73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864" y="2441448"/>
            <a:ext cx="2852928" cy="369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07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1D6A7-7DE4-85C3-779B-7A1A4D5A8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References*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08360-D3DE-723E-FE0F-AD5750A71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68" y="1773993"/>
            <a:ext cx="11165481" cy="4608965"/>
          </a:xfrm>
        </p:spPr>
        <p:txBody>
          <a:bodyPr>
            <a:noAutofit/>
          </a:bodyPr>
          <a:lstStyle/>
          <a:p>
            <a:pPr marL="463550" indent="-463550" fontAlgn="base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050" dirty="0"/>
              <a:t>Burke, J. (2025, March 28). </a:t>
            </a:r>
            <a:r>
              <a:rPr lang="en-US" sz="1050" i="1" dirty="0"/>
              <a:t>HHS Staff Cuts. </a:t>
            </a:r>
            <a:r>
              <a:rPr lang="en-US" sz="1050" dirty="0"/>
              <a:t>HIV+HEP Policy Institute. </a:t>
            </a:r>
            <a:r>
              <a:rPr lang="en-US" sz="1050" dirty="0">
                <a:hlinkClick r:id="rId3"/>
              </a:rPr>
              <a:t>https://hivhep.org/press-releases/statement-on-elimination-of-hhs-office-of-infectious-diseases-hiv-policy-other-hhs-staff-cuts/</a:t>
            </a:r>
            <a:r>
              <a:rPr lang="en-US" sz="1050" dirty="0"/>
              <a:t> </a:t>
            </a:r>
          </a:p>
          <a:p>
            <a:pPr marL="463550" indent="-463550" fontAlgn="base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CA" sz="1050" dirty="0"/>
              <a:t>Cambridge Dictionary. (n.d.). Disclosure. In </a:t>
            </a:r>
            <a:r>
              <a:rPr lang="en-CA" sz="1050" i="1" dirty="0"/>
              <a:t>Cambridge Dictionary</a:t>
            </a:r>
            <a:r>
              <a:rPr lang="en-CA" sz="1050" dirty="0"/>
              <a:t>. Retrieved September 24, 2024, from </a:t>
            </a:r>
            <a:r>
              <a:rPr lang="en-CA" sz="1050" u="sng" dirty="0">
                <a:hlinkClick r:id="rId4"/>
              </a:rPr>
              <a:t>https://dictionary.cambridge.org/us/dictionary/english/disclosure</a:t>
            </a:r>
            <a:r>
              <a:rPr lang="en-CA" sz="1050" dirty="0"/>
              <a:t>   </a:t>
            </a:r>
            <a:endParaRPr lang="en-US" sz="1050" dirty="0"/>
          </a:p>
          <a:p>
            <a:pPr marL="463550" indent="-463550" fontAlgn="base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CA" sz="1050" dirty="0"/>
              <a:t>Case, D. &amp; Given, L. (2016). </a:t>
            </a:r>
            <a:r>
              <a:rPr lang="en-CA" sz="1050" i="1" dirty="0"/>
              <a:t>Looking for Information: A Survey of Research on Information Seeking, Needs, and Behavior: Vol. Fourth edition</a:t>
            </a:r>
            <a:r>
              <a:rPr lang="en-CA" sz="1050" dirty="0"/>
              <a:t>. Emerald Group Publishing Limited. </a:t>
            </a:r>
            <a:r>
              <a:rPr lang="en-CA" sz="1050" u="sng" dirty="0">
                <a:hlinkClick r:id="rId5"/>
              </a:rPr>
              <a:t>https://search.ebscohost.com/login.aspx?direct=true&amp;AuthType=shib&amp;db=nlebk&amp;AN=1427926&amp;authtype=sso&amp;custid=s8366013&amp;site=ehost-live&amp;scope=site&amp;custid=s8366013</a:t>
            </a:r>
            <a:r>
              <a:rPr lang="en-CA" sz="1050" dirty="0"/>
              <a:t>  </a:t>
            </a:r>
          </a:p>
          <a:p>
            <a:pPr marL="463550" indent="-463550" fontAlgn="base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CA" sz="1050" dirty="0"/>
              <a:t>Cyrus, C., </a:t>
            </a:r>
            <a:r>
              <a:rPr lang="en-CA" sz="1050" dirty="0" err="1"/>
              <a:t>Firdawsi</a:t>
            </a:r>
            <a:r>
              <a:rPr lang="en-CA" sz="1050" dirty="0"/>
              <a:t>, O., Wang, J., Njuguna, I. N., Wamalwa, D. C., Slyker, J. A., John-Stewart, G. C., O’Malley, G., &amp; Wagner, A. D. (2023). “When they are all grown, I will tell them”: Experience and perceptions of parental self-disclosure of HIV status to children in Nairobi, Kenya. </a:t>
            </a:r>
            <a:r>
              <a:rPr lang="en-CA" sz="1050" i="1" dirty="0"/>
              <a:t>BMC Public Health</a:t>
            </a:r>
            <a:r>
              <a:rPr lang="en-CA" sz="1050" dirty="0"/>
              <a:t>, </a:t>
            </a:r>
            <a:r>
              <a:rPr lang="en-CA" sz="1050" i="1" dirty="0"/>
              <a:t>23</a:t>
            </a:r>
            <a:r>
              <a:rPr lang="en-CA" sz="1050" dirty="0"/>
              <a:t>(1), 519–519. </a:t>
            </a:r>
            <a:r>
              <a:rPr lang="en-CA" sz="1050" u="sng" dirty="0">
                <a:hlinkClick r:id="rId6"/>
              </a:rPr>
              <a:t>https://doi.org/10.1186/s12889-023-15387-3</a:t>
            </a:r>
            <a:r>
              <a:rPr lang="en-CA" sz="1050" dirty="0"/>
              <a:t>  </a:t>
            </a:r>
            <a:endParaRPr lang="en-US" sz="1050" dirty="0"/>
          </a:p>
          <a:p>
            <a:pPr marL="463550" indent="-463550" fontAlgn="base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050" dirty="0"/>
              <a:t>Da, W., Zhang, R., Zhou, Y., Shen, Z., Qiao, S., &amp; Li, X. (2024). Impact of children’s age on parental HIV disclosure: a parental HIV disclosure intervention among parents living with HIV in China. </a:t>
            </a:r>
            <a:r>
              <a:rPr lang="en-US" sz="1050" i="1" dirty="0"/>
              <a:t>AIDS Care</a:t>
            </a:r>
            <a:r>
              <a:rPr lang="en-US" sz="1050" dirty="0"/>
              <a:t>, </a:t>
            </a:r>
            <a:r>
              <a:rPr lang="en-US" sz="1050" i="1" dirty="0"/>
              <a:t>36</a:t>
            </a:r>
            <a:r>
              <a:rPr lang="en-US" sz="1050" dirty="0"/>
              <a:t>(sup1), 76–84. </a:t>
            </a:r>
            <a:r>
              <a:rPr lang="en-US" sz="1050" u="sng" dirty="0">
                <a:hlinkClick r:id="rId7"/>
              </a:rPr>
              <a:t>https://doi.org/10.1080/09540121.2024.2308744</a:t>
            </a:r>
            <a:endParaRPr lang="en-US" sz="1050" dirty="0"/>
          </a:p>
          <a:p>
            <a:pPr marL="463550" indent="-463550" fontAlgn="base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050" dirty="0" err="1"/>
              <a:t>MedPage</a:t>
            </a:r>
            <a:r>
              <a:rPr lang="en-US" sz="1050" dirty="0"/>
              <a:t> Today. (2024, December 18). RFK falsely claims that poppers cause AIDS. [Video]. YouTube. </a:t>
            </a:r>
            <a:r>
              <a:rPr lang="en-US" sz="1050" dirty="0">
                <a:hlinkClick r:id="rId8"/>
              </a:rPr>
              <a:t>https://youtu.be/7BW8DbOd9wY?si=dwiF6PHHDwA7WZhw</a:t>
            </a:r>
            <a:r>
              <a:rPr lang="en-US" sz="1050" dirty="0"/>
              <a:t> </a:t>
            </a:r>
          </a:p>
          <a:p>
            <a:pPr marL="463550" indent="-463550" fontAlgn="base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050" dirty="0"/>
              <a:t>Nöstlinger, C., Jonckheer, T., de Belder, E., van Wijngaerden, E., Wylock, C., Pelgrom, J., &amp; Colebunders, R. (2004). Families affected by HIV: parents’ and children’s characteristics and disclosure to the children. </a:t>
            </a:r>
            <a:r>
              <a:rPr lang="en-US" sz="1050" i="1" dirty="0"/>
              <a:t>AIDS Care</a:t>
            </a:r>
            <a:r>
              <a:rPr lang="en-US" sz="1050" dirty="0"/>
              <a:t>, </a:t>
            </a:r>
            <a:r>
              <a:rPr lang="en-US" sz="1050" i="1" dirty="0"/>
              <a:t>16</a:t>
            </a:r>
            <a:r>
              <a:rPr lang="en-US" sz="1050" dirty="0"/>
              <a:t>(5), 641–648. </a:t>
            </a:r>
            <a:r>
              <a:rPr lang="en-US" sz="1050" u="sng" dirty="0">
                <a:hlinkClick r:id="rId9"/>
              </a:rPr>
              <a:t>https://doi.org/10.1080/09540120410001716432</a:t>
            </a:r>
            <a:r>
              <a:rPr lang="en-US" sz="1050" dirty="0"/>
              <a:t> </a:t>
            </a:r>
          </a:p>
          <a:p>
            <a:pPr marL="463550" indent="-463550" fontAlgn="base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050" dirty="0"/>
              <a:t>Roser, M. &amp; Ritchie, H. (2023). </a:t>
            </a:r>
            <a:r>
              <a:rPr lang="en-US" sz="1050" i="1" dirty="0"/>
              <a:t>Children orphaned due to AIDS. </a:t>
            </a:r>
            <a:r>
              <a:rPr lang="en-US" sz="1050" dirty="0"/>
              <a:t>Our world in data. </a:t>
            </a:r>
            <a:r>
              <a:rPr lang="en-US" sz="1050" dirty="0">
                <a:hlinkClick r:id="rId10"/>
              </a:rPr>
              <a:t>https://ourworldindata.org/grapher/number-of-children-orphaned-from-aids</a:t>
            </a:r>
            <a:r>
              <a:rPr lang="en-US" sz="1050" dirty="0"/>
              <a:t> </a:t>
            </a:r>
          </a:p>
          <a:p>
            <a:pPr marL="463550" indent="-463550" fontAlgn="base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050" dirty="0"/>
              <a:t>Roser, M. &amp; Ritchie, H. (2023). </a:t>
            </a:r>
            <a:r>
              <a:rPr lang="en-US" sz="1050" i="1" dirty="0"/>
              <a:t>HIV / AIDS. </a:t>
            </a:r>
            <a:r>
              <a:rPr lang="en-US" sz="1050" dirty="0"/>
              <a:t>Our world in data. </a:t>
            </a:r>
            <a:r>
              <a:rPr lang="en-US" sz="1050" dirty="0">
                <a:hlinkClick r:id="rId11"/>
              </a:rPr>
              <a:t>https://ourworldindata.org/hiv-aids</a:t>
            </a:r>
            <a:r>
              <a:rPr lang="en-US" sz="1050" dirty="0"/>
              <a:t> </a:t>
            </a:r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CA" sz="1050" dirty="0"/>
              <a:t>The Britannica Dictionary. (n.d.) Disclosure. In </a:t>
            </a:r>
            <a:r>
              <a:rPr lang="en-CA" sz="1050" i="1" dirty="0"/>
              <a:t>The Britannica Dictionary. </a:t>
            </a:r>
            <a:r>
              <a:rPr lang="en-CA" sz="1050" dirty="0"/>
              <a:t>Retrieved September 24, 2024, from </a:t>
            </a:r>
            <a:r>
              <a:rPr lang="en-CA" sz="1050" u="sng" dirty="0">
                <a:hlinkClick r:id="rId12"/>
              </a:rPr>
              <a:t>https://www.britannica.com/dictionary/disclosure</a:t>
            </a:r>
            <a:r>
              <a:rPr lang="en-CA" sz="1050" dirty="0"/>
              <a:t>   </a:t>
            </a:r>
            <a:endParaRPr lang="en-US" sz="1050" dirty="0"/>
          </a:p>
          <a:p>
            <a:pPr marL="463550" indent="-46355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050" dirty="0"/>
              <a:t>U.S. Centers for Disease Control and Prevention. (n.d.) </a:t>
            </a:r>
            <a:r>
              <a:rPr lang="en-US" sz="1050" i="1" dirty="0"/>
              <a:t>Ending the HIV Epidemic in the US (EHE). </a:t>
            </a:r>
            <a:r>
              <a:rPr lang="en-US" sz="1050" dirty="0"/>
              <a:t>U.S. Centers for Disease Control and Prevention. </a:t>
            </a:r>
            <a:r>
              <a:rPr lang="en-US" sz="1050" dirty="0">
                <a:hlinkClick r:id="rId13"/>
              </a:rPr>
              <a:t>https://www.cdc.gov/ehe/index.html</a:t>
            </a:r>
            <a:r>
              <a:rPr lang="en-US" sz="1050" dirty="0"/>
              <a:t> </a:t>
            </a:r>
          </a:p>
          <a:p>
            <a:pPr marL="463550" lvl="0" indent="-46355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050" dirty="0"/>
              <a:t>U.S. Department of Health and Human Services (HHS). (2025, March 20). </a:t>
            </a:r>
            <a:r>
              <a:rPr lang="en-US" sz="1050" i="1" dirty="0"/>
              <a:t>Impact on racial and ethnic minorities. </a:t>
            </a:r>
            <a:r>
              <a:rPr lang="en-US" sz="1050" dirty="0"/>
              <a:t>U.S. Department of Health and Human Services (HHS).  </a:t>
            </a:r>
            <a:r>
              <a:rPr lang="en-US" sz="1050" dirty="0">
                <a:hlinkClick r:id="rId14"/>
              </a:rPr>
              <a:t>https://www.hiv.gov/hiv-basics/overview/data-and-trends/impact-on-racial-and-ethnic-minorities</a:t>
            </a:r>
            <a:endParaRPr lang="en-US" sz="1050" dirty="0"/>
          </a:p>
          <a:p>
            <a:pPr marL="463550" lvl="0" indent="-46355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CA" sz="1050" dirty="0"/>
              <a:t>Wilson, T. D. (1999). Models in information behaviour research. </a:t>
            </a:r>
            <a:r>
              <a:rPr lang="en-CA" sz="1050" i="1" dirty="0"/>
              <a:t>Journal of Documentation</a:t>
            </a:r>
            <a:r>
              <a:rPr lang="en-CA" sz="1050" dirty="0"/>
              <a:t>, </a:t>
            </a:r>
            <a:r>
              <a:rPr lang="en-CA" sz="1050" i="1" dirty="0"/>
              <a:t>55</a:t>
            </a:r>
            <a:r>
              <a:rPr lang="en-CA" sz="1050" dirty="0"/>
              <a:t>(3), 249–270. </a:t>
            </a:r>
            <a:r>
              <a:rPr lang="en-CA" sz="1050" u="sng" dirty="0">
                <a:hlinkClick r:id="rId15"/>
              </a:rPr>
              <a:t>https://doi.org/10.1108/EUM0000000007145</a:t>
            </a:r>
            <a:r>
              <a:rPr lang="en-CA" sz="1050" dirty="0"/>
              <a:t>  </a:t>
            </a:r>
            <a:endParaRPr lang="en-US" sz="1050" dirty="0"/>
          </a:p>
          <a:p>
            <a:pPr marL="228600" indent="-228600" fontAlgn="base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050" dirty="0"/>
              <a:t>*All research references can be found in paper</a:t>
            </a:r>
            <a:endParaRPr lang="en-US" sz="11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702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B0C565-09C3-ABF9-0FC4-C1863AE31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54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Freeform: Shape 5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59E80-0C93-6644-5059-CD6305C09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Defining Disclosure</a:t>
            </a:r>
          </a:p>
        </p:txBody>
      </p:sp>
      <p:sp>
        <p:nvSpPr>
          <p:cNvPr id="68" name="Freeform: Shape 60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904CEF93-0B2A-4463-ED1A-83A284EA147A}"/>
              </a:ext>
            </a:extLst>
          </p:cNvPr>
          <p:cNvSpPr/>
          <p:nvPr/>
        </p:nvSpPr>
        <p:spPr>
          <a:xfrm>
            <a:off x="7893316" y="812033"/>
            <a:ext cx="3777476" cy="2388691"/>
          </a:xfrm>
          <a:prstGeom prst="wedgeEllipseCallout">
            <a:avLst/>
          </a:prstGeom>
          <a:solidFill>
            <a:srgbClr val="014B85"/>
          </a:solidFill>
          <a:ln w="38100">
            <a:solidFill>
              <a:srgbClr val="E4F8F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“something (such as information) that is made known or revealed </a:t>
            </a:r>
          </a:p>
          <a:p>
            <a:pPr algn="ctr"/>
            <a:r>
              <a:rPr lang="en-CA" sz="1000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(Britannica Dictionary, n.d., Definition 2)</a:t>
            </a:r>
            <a:endParaRPr lang="en-US" sz="1000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2A1C5150-763A-4C71-A033-286F1ABC4CF7}"/>
              </a:ext>
            </a:extLst>
          </p:cNvPr>
          <p:cNvSpPr/>
          <p:nvPr/>
        </p:nvSpPr>
        <p:spPr>
          <a:xfrm>
            <a:off x="5218085" y="3526585"/>
            <a:ext cx="4349438" cy="2683340"/>
          </a:xfrm>
          <a:prstGeom prst="wedgeEllipseCallout">
            <a:avLst/>
          </a:prstGeom>
          <a:solidFill>
            <a:srgbClr val="18A3E0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“the act of parents living with HIV (PLH) telling their children about their HIV diagnosis”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(Da et al., 2024)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Oval Callout 13">
            <a:extLst>
              <a:ext uri="{FF2B5EF4-FFF2-40B4-BE49-F238E27FC236}">
                <a16:creationId xmlns:a16="http://schemas.microsoft.com/office/drawing/2014/main" id="{792A4F02-A69F-6B21-30B7-DFAC7812643B}"/>
              </a:ext>
            </a:extLst>
          </p:cNvPr>
          <p:cNvSpPr/>
          <p:nvPr/>
        </p:nvSpPr>
        <p:spPr>
          <a:xfrm>
            <a:off x="777001" y="2830592"/>
            <a:ext cx="4185291" cy="2388691"/>
          </a:xfrm>
          <a:prstGeom prst="wedgeEllipseCallout">
            <a:avLst/>
          </a:prstGeom>
          <a:solidFill>
            <a:srgbClr val="E4F8FD"/>
          </a:solidFill>
          <a:ln w="38100">
            <a:solidFill>
              <a:srgbClr val="18A3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CA" sz="2400" dirty="0">
                <a:solidFill>
                  <a:schemeClr val="tx1"/>
                </a:solidFill>
              </a:rPr>
              <a:t>“the act of making something known or the fact that is made known” </a:t>
            </a:r>
          </a:p>
          <a:p>
            <a:pPr lvl="0" algn="ctr"/>
            <a:r>
              <a:rPr lang="en-CA" sz="1000" dirty="0">
                <a:solidFill>
                  <a:schemeClr val="tx1"/>
                </a:solidFill>
              </a:rPr>
              <a:t>(Cambridge English Dictionary, n.d.)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640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959281-4DA4-88FD-7F01-204651BF6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7565779" cy="13869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Why Parental Disclosure?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223681-4300-F810-2C2E-7CE96F8BF50F}"/>
              </a:ext>
            </a:extLst>
          </p:cNvPr>
          <p:cNvSpPr txBox="1"/>
          <p:nvPr/>
        </p:nvSpPr>
        <p:spPr>
          <a:xfrm>
            <a:off x="517868" y="6497529"/>
            <a:ext cx="3900165" cy="3473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1. Children orphaned due to AIDS deaths (Roser</a:t>
            </a:r>
            <a:r>
              <a:rPr lang="en-US" sz="1200" i="1" dirty="0"/>
              <a:t> 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Ritchie, 2023) </a:t>
            </a: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DD646702-1788-B97D-918B-46834CD1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A graph on a white background&#10;&#10;AI-generated content may be incorrect.">
            <a:extLst>
              <a:ext uri="{FF2B5EF4-FFF2-40B4-BE49-F238E27FC236}">
                <a16:creationId xmlns:a16="http://schemas.microsoft.com/office/drawing/2014/main" id="{B4F99D0E-D9CA-F873-1FE9-1F66C20B2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" b="644"/>
          <a:stretch>
            <a:fillRect/>
          </a:stretch>
        </p:blipFill>
        <p:spPr>
          <a:xfrm>
            <a:off x="713091" y="2516605"/>
            <a:ext cx="5124952" cy="3615392"/>
          </a:xfrm>
          <a:prstGeom prst="rect">
            <a:avLst/>
          </a:prstGeom>
        </p:spPr>
      </p:pic>
      <p:pic>
        <p:nvPicPr>
          <p:cNvPr id="29" name="Picture 28" descr="A graph of diseased patients&#10;&#10;AI-generated content may be incorrect.">
            <a:extLst>
              <a:ext uri="{FF2B5EF4-FFF2-40B4-BE49-F238E27FC236}">
                <a16:creationId xmlns:a16="http://schemas.microsoft.com/office/drawing/2014/main" id="{4657807B-275D-1D42-18FC-462689E68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7" r="3" b="-150"/>
          <a:stretch>
            <a:fillRect/>
          </a:stretch>
        </p:blipFill>
        <p:spPr>
          <a:xfrm>
            <a:off x="6294107" y="2516698"/>
            <a:ext cx="5280843" cy="3615392"/>
          </a:xfrm>
          <a:prstGeom prst="rect">
            <a:avLst/>
          </a:prstGeom>
        </p:spPr>
      </p:pic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F6B4FCA5-23FA-C759-8E23-68410B350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255E14-1E35-43C7-4CAD-D2297B4C5031}"/>
              </a:ext>
            </a:extLst>
          </p:cNvPr>
          <p:cNvSpPr txBox="1"/>
          <p:nvPr/>
        </p:nvSpPr>
        <p:spPr>
          <a:xfrm>
            <a:off x="6294107" y="6497529"/>
            <a:ext cx="4622937" cy="3473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2. New cases, deaths, and people living with HIV/AIDS (Roser</a:t>
            </a:r>
            <a:r>
              <a:rPr lang="en-US" sz="1200" i="1" dirty="0"/>
              <a:t> 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&amp; Ritchie, 2023)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2451F2-FAAC-34DF-6BB3-06A73146E654}"/>
              </a:ext>
            </a:extLst>
          </p:cNvPr>
          <p:cNvSpPr/>
          <p:nvPr/>
        </p:nvSpPr>
        <p:spPr>
          <a:xfrm>
            <a:off x="2292130" y="3009512"/>
            <a:ext cx="21259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18A3E0"/>
                </a:solidFill>
                <a:effectLst/>
              </a:rPr>
              <a:t>14.1M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7EF99-C8D4-EA9F-F30C-8BC04A16DB4D}"/>
              </a:ext>
            </a:extLst>
          </p:cNvPr>
          <p:cNvSpPr/>
          <p:nvPr/>
        </p:nvSpPr>
        <p:spPr>
          <a:xfrm>
            <a:off x="7677613" y="3017127"/>
            <a:ext cx="25138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18A3E0"/>
                </a:solidFill>
                <a:effectLst/>
              </a:rPr>
              <a:t>40.04M</a:t>
            </a:r>
          </a:p>
        </p:txBody>
      </p:sp>
    </p:spTree>
    <p:extLst>
      <p:ext uri="{BB962C8B-B14F-4D97-AF65-F5344CB8AC3E}">
        <p14:creationId xmlns:p14="http://schemas.microsoft.com/office/powerpoint/2010/main" val="3566510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D16C4DE-5FF1-8D34-BBA1-FC43F3155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E20EC-DF59-0DEA-05ED-092494B2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520440" cy="1773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Research Questions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695334-1C63-71B0-DABC-EFEFD76F1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3422011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AFCE06-D968-1CC9-52AA-715CC0341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612648"/>
            <a:ext cx="710488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7089A49-9DFF-B00A-F209-6637727F45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683880"/>
              </p:ext>
            </p:extLst>
          </p:nvPr>
        </p:nvGraphicFramePr>
        <p:xfrm>
          <a:off x="4572000" y="1033272"/>
          <a:ext cx="7104888" cy="5312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9175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A60A5-59AE-F981-7E1C-9B97C6271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1E908F-EF1E-2FDB-BE4D-3F4C56B2F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A2980E-8F82-6B7D-A838-277407403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729D40-3BB6-7684-1259-9B9C1B63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923331"/>
          </a:xfrm>
        </p:spPr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CA25C1-0D50-B594-D205-78EA6B25C195}"/>
              </a:ext>
            </a:extLst>
          </p:cNvPr>
          <p:cNvSpPr/>
          <p:nvPr/>
        </p:nvSpPr>
        <p:spPr>
          <a:xfrm>
            <a:off x="943908" y="2314419"/>
            <a:ext cx="158436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14B85"/>
                </a:solidFill>
                <a:effectLst/>
              </a:rPr>
              <a:t>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7BEBE8-8D4C-55CA-318D-A18EF19B5FD7}"/>
              </a:ext>
            </a:extLst>
          </p:cNvPr>
          <p:cNvSpPr/>
          <p:nvPr/>
        </p:nvSpPr>
        <p:spPr>
          <a:xfrm>
            <a:off x="526869" y="3643799"/>
            <a:ext cx="572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18A3E0"/>
                </a:solidFill>
                <a:effectLst/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EE4928-F8AC-7D37-E757-12002A7F055D}"/>
              </a:ext>
            </a:extLst>
          </p:cNvPr>
          <p:cNvSpPr/>
          <p:nvPr/>
        </p:nvSpPr>
        <p:spPr>
          <a:xfrm>
            <a:off x="517870" y="4228643"/>
            <a:ext cx="572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18A3E0"/>
                </a:solidFill>
                <a:effectLst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465124-3A43-0CF9-733C-290B7A9317C4}"/>
              </a:ext>
            </a:extLst>
          </p:cNvPr>
          <p:cNvSpPr/>
          <p:nvPr/>
        </p:nvSpPr>
        <p:spPr>
          <a:xfrm>
            <a:off x="2528059" y="4582852"/>
            <a:ext cx="572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18A3E0"/>
                </a:solidFill>
                <a:effectLst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2CEB2F-A651-EED7-207D-1FC6D217EE01}"/>
              </a:ext>
            </a:extLst>
          </p:cNvPr>
          <p:cNvSpPr/>
          <p:nvPr/>
        </p:nvSpPr>
        <p:spPr>
          <a:xfrm>
            <a:off x="2528059" y="3983618"/>
            <a:ext cx="5725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18A3E0"/>
                </a:solidFill>
                <a:effectLst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CFAC4-DE06-2520-6DDA-F027FE77138E}"/>
              </a:ext>
            </a:extLst>
          </p:cNvPr>
          <p:cNvSpPr txBox="1"/>
          <p:nvPr/>
        </p:nvSpPr>
        <p:spPr>
          <a:xfrm>
            <a:off x="968143" y="3853834"/>
            <a:ext cx="2503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Qualitative Studies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51B2FA-C4C3-6353-B16E-EA7240BFAA27}"/>
              </a:ext>
            </a:extLst>
          </p:cNvPr>
          <p:cNvSpPr txBox="1"/>
          <p:nvPr/>
        </p:nvSpPr>
        <p:spPr>
          <a:xfrm>
            <a:off x="968143" y="4390401"/>
            <a:ext cx="2503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Mixed-methods Studies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22899-FEFE-3418-DB09-4AE3A5E122F0}"/>
              </a:ext>
            </a:extLst>
          </p:cNvPr>
          <p:cNvSpPr txBox="1"/>
          <p:nvPr/>
        </p:nvSpPr>
        <p:spPr>
          <a:xfrm>
            <a:off x="2969337" y="4137240"/>
            <a:ext cx="2503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Randomized Controlled Trials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36635B-6BD1-BADE-8C0C-C0E81435E809}"/>
              </a:ext>
            </a:extLst>
          </p:cNvPr>
          <p:cNvSpPr txBox="1"/>
          <p:nvPr/>
        </p:nvSpPr>
        <p:spPr>
          <a:xfrm>
            <a:off x="2969336" y="4713566"/>
            <a:ext cx="25037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dirty="0"/>
              <a:t>Systematic Literature Review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E21F64-BC4B-815A-1EB0-25BF67B4DC7E}"/>
              </a:ext>
            </a:extLst>
          </p:cNvPr>
          <p:cNvSpPr txBox="1"/>
          <p:nvPr/>
        </p:nvSpPr>
        <p:spPr>
          <a:xfrm>
            <a:off x="2243951" y="2557801"/>
            <a:ext cx="21227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dirty="0"/>
              <a:t>Research Studies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6166B8-49FE-1E4C-5F2E-8FAB3AA4D8FE}"/>
              </a:ext>
            </a:extLst>
          </p:cNvPr>
          <p:cNvSpPr/>
          <p:nvPr/>
        </p:nvSpPr>
        <p:spPr>
          <a:xfrm>
            <a:off x="6652950" y="978408"/>
            <a:ext cx="38908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rgbClr val="18A3E0"/>
                </a:solidFill>
                <a:effectLst/>
              </a:rPr>
              <a:t>2002 - 2023</a:t>
            </a:r>
          </a:p>
        </p:txBody>
      </p:sp>
      <p:pic>
        <p:nvPicPr>
          <p:cNvPr id="25" name="Picture 2" descr="United-States Icons - Free SVG &amp; PNG ...">
            <a:extLst>
              <a:ext uri="{FF2B5EF4-FFF2-40B4-BE49-F238E27FC236}">
                <a16:creationId xmlns:a16="http://schemas.microsoft.com/office/drawing/2014/main" id="{18BDF14B-C3CB-7C98-0C4C-49D88E380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374" y="3469219"/>
            <a:ext cx="1476052" cy="147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Canada Map Icons - Free SVG &amp; PNG Canada Map Images - Noun Project">
            <a:extLst>
              <a:ext uri="{FF2B5EF4-FFF2-40B4-BE49-F238E27FC236}">
                <a16:creationId xmlns:a16="http://schemas.microsoft.com/office/drawing/2014/main" id="{5B8AF4A2-6AD9-4A00-2C69-16D754FE4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128" y="2044151"/>
            <a:ext cx="1476052" cy="147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Europe Map Icons - Free SVG &amp; PNG Europe Map Images - Noun Project">
            <a:extLst>
              <a:ext uri="{FF2B5EF4-FFF2-40B4-BE49-F238E27FC236}">
                <a16:creationId xmlns:a16="http://schemas.microsoft.com/office/drawing/2014/main" id="{F6E27F3B-04E7-57F3-57E4-C622F69EA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408" y="4582852"/>
            <a:ext cx="1263006" cy="126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Asia Map Icon Vector Art, Icons, and Graphics for Free Download">
            <a:extLst>
              <a:ext uri="{FF2B5EF4-FFF2-40B4-BE49-F238E27FC236}">
                <a16:creationId xmlns:a16="http://schemas.microsoft.com/office/drawing/2014/main" id="{E4DDC29D-58DF-4F01-F5F2-0751CA8E2B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27"/>
          <a:stretch>
            <a:fillRect/>
          </a:stretch>
        </p:blipFill>
        <p:spPr bwMode="auto">
          <a:xfrm>
            <a:off x="6012067" y="4783571"/>
            <a:ext cx="1715277" cy="14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558+ Thousand Africa Icon Royalty-Free Images, Stock Photos &amp; Pictures |  Shutterstock">
            <a:extLst>
              <a:ext uri="{FF2B5EF4-FFF2-40B4-BE49-F238E27FC236}">
                <a16:creationId xmlns:a16="http://schemas.microsoft.com/office/drawing/2014/main" id="{DA0580C9-B6F8-9497-1129-2AF1507C1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462" y="2569239"/>
            <a:ext cx="1556657" cy="155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World with solid fill">
            <a:extLst>
              <a:ext uri="{FF2B5EF4-FFF2-40B4-BE49-F238E27FC236}">
                <a16:creationId xmlns:a16="http://schemas.microsoft.com/office/drawing/2014/main" id="{A44D761B-0801-D001-0234-8C6C5BA686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76570" y="2190201"/>
            <a:ext cx="914400" cy="917763"/>
          </a:xfrm>
          <a:prstGeom prst="rect">
            <a:avLst/>
          </a:prstGeom>
        </p:spPr>
      </p:pic>
      <p:pic>
        <p:nvPicPr>
          <p:cNvPr id="33" name="Graphic 32" descr="Question Mark with solid fill">
            <a:extLst>
              <a:ext uri="{FF2B5EF4-FFF2-40B4-BE49-F238E27FC236}">
                <a16:creationId xmlns:a16="http://schemas.microsoft.com/office/drawing/2014/main" id="{D49D2BF9-02BD-E5FB-5DFC-DEB7282E78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03171" y="4108247"/>
            <a:ext cx="914400" cy="91776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B8F72DA-3CA1-D67B-F9E2-07FCFAAF21B6}"/>
              </a:ext>
            </a:extLst>
          </p:cNvPr>
          <p:cNvSpPr/>
          <p:nvPr/>
        </p:nvSpPr>
        <p:spPr>
          <a:xfrm>
            <a:off x="5271469" y="1946642"/>
            <a:ext cx="115621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E4F8FD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4979E8-4F39-CDCA-CFAE-FC3E6C2F7CB7}"/>
              </a:ext>
            </a:extLst>
          </p:cNvPr>
          <p:cNvSpPr/>
          <p:nvPr/>
        </p:nvSpPr>
        <p:spPr>
          <a:xfrm>
            <a:off x="5271469" y="3314585"/>
            <a:ext cx="115621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E4F8FD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1110B0E-FFC8-1ED8-5016-305CF302BAED}"/>
              </a:ext>
            </a:extLst>
          </p:cNvPr>
          <p:cNvSpPr/>
          <p:nvPr/>
        </p:nvSpPr>
        <p:spPr>
          <a:xfrm>
            <a:off x="7902287" y="4460405"/>
            <a:ext cx="115621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E4F8FD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25058EC-3445-9A08-7DC4-BF2AEFBA1897}"/>
              </a:ext>
            </a:extLst>
          </p:cNvPr>
          <p:cNvSpPr/>
          <p:nvPr/>
        </p:nvSpPr>
        <p:spPr>
          <a:xfrm>
            <a:off x="7887028" y="2320512"/>
            <a:ext cx="115621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E4F8FD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3CB431-2ABD-FAFA-4B8B-EDE5F752DD92}"/>
              </a:ext>
            </a:extLst>
          </p:cNvPr>
          <p:cNvSpPr/>
          <p:nvPr/>
        </p:nvSpPr>
        <p:spPr>
          <a:xfrm>
            <a:off x="5364794" y="4739653"/>
            <a:ext cx="115621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E4F8FD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C20A76-EEF8-4BBC-04D9-FFF235622F34}"/>
              </a:ext>
            </a:extLst>
          </p:cNvPr>
          <p:cNvSpPr/>
          <p:nvPr/>
        </p:nvSpPr>
        <p:spPr>
          <a:xfrm>
            <a:off x="10036906" y="3837715"/>
            <a:ext cx="115621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E4F8FD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14AE32A-7663-C8EC-504E-AF74D3A50B8C}"/>
              </a:ext>
            </a:extLst>
          </p:cNvPr>
          <p:cNvSpPr/>
          <p:nvPr/>
        </p:nvSpPr>
        <p:spPr>
          <a:xfrm>
            <a:off x="9948049" y="1893025"/>
            <a:ext cx="115621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E4F8FD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24688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7C6B3-AAAA-E7C6-3B20-CFED7DDF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AD62D-B711-376F-C709-AD88876D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Benefits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217B41A-51A4-379E-834C-29E3982A0B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9927512"/>
              </p:ext>
            </p:extLst>
          </p:nvPr>
        </p:nvGraphicFramePr>
        <p:xfrm>
          <a:off x="4963886" y="830666"/>
          <a:ext cx="6578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phic 6" descr="Business Growth with solid fill">
            <a:extLst>
              <a:ext uri="{FF2B5EF4-FFF2-40B4-BE49-F238E27FC236}">
                <a16:creationId xmlns:a16="http://schemas.microsoft.com/office/drawing/2014/main" id="{D59E74CA-ADA3-4D99-FE74-E0BC370DAF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7869" y="1930963"/>
            <a:ext cx="3632709" cy="363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22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B1D1D2-B98A-3985-2A9C-B89D8F514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47BFA-C009-C31B-9C30-5B2C0D189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Barriers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79050A7-5C17-743A-3D93-742F317DD5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8828995"/>
              </p:ext>
            </p:extLst>
          </p:nvPr>
        </p:nvGraphicFramePr>
        <p:xfrm>
          <a:off x="388977" y="1165460"/>
          <a:ext cx="8043018" cy="5224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71F866E-88D8-FC23-B98D-135E1D1175D2}"/>
              </a:ext>
            </a:extLst>
          </p:cNvPr>
          <p:cNvSpPr txBox="1"/>
          <p:nvPr/>
        </p:nvSpPr>
        <p:spPr>
          <a:xfrm>
            <a:off x="6962423" y="1242280"/>
            <a:ext cx="2939143" cy="930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itchFamily="2" charset="2"/>
              <a:buChar char="Ø"/>
            </a:pPr>
            <a:r>
              <a:rPr lang="en-US" sz="1800" dirty="0"/>
              <a:t>Anticipation of stigma</a:t>
            </a:r>
          </a:p>
          <a:p>
            <a:pPr marL="285750" lvl="1" indent="-285750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itchFamily="2" charset="2"/>
              <a:buChar char="Ø"/>
            </a:pPr>
            <a:r>
              <a:rPr lang="en-US" sz="1800" dirty="0"/>
              <a:t>Discrimination</a:t>
            </a:r>
          </a:p>
          <a:p>
            <a:pPr marL="285750" lvl="1" indent="-285750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Wingdings" pitchFamily="2" charset="2"/>
              <a:buChar char="Ø"/>
            </a:pPr>
            <a:r>
              <a:rPr lang="en-US" sz="1800" dirty="0"/>
              <a:t>Disrespect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17A03D-C538-E4DF-1AB2-023D4DB4A4C7}"/>
              </a:ext>
            </a:extLst>
          </p:cNvPr>
          <p:cNvSpPr txBox="1"/>
          <p:nvPr/>
        </p:nvSpPr>
        <p:spPr>
          <a:xfrm>
            <a:off x="8225166" y="2717308"/>
            <a:ext cx="3352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HIV 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Sex generally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en-US" dirty="0"/>
              <a:t>Maintaining confidentially </a:t>
            </a:r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DF61F442-454A-8CA2-7EDE-F48210F1ACF8}"/>
              </a:ext>
            </a:extLst>
          </p:cNvPr>
          <p:cNvSpPr/>
          <p:nvPr/>
        </p:nvSpPr>
        <p:spPr>
          <a:xfrm>
            <a:off x="5690319" y="978408"/>
            <a:ext cx="1521732" cy="1457998"/>
          </a:xfrm>
          <a:prstGeom prst="leftBrace">
            <a:avLst>
              <a:gd name="adj1" fmla="val 8333"/>
              <a:gd name="adj2" fmla="val 51120"/>
            </a:avLst>
          </a:prstGeom>
          <a:ln w="38100">
            <a:solidFill>
              <a:srgbClr val="E4F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955A8D90-903F-FCAC-61E8-2FA33FEB1A4C}"/>
              </a:ext>
            </a:extLst>
          </p:cNvPr>
          <p:cNvSpPr/>
          <p:nvPr/>
        </p:nvSpPr>
        <p:spPr>
          <a:xfrm>
            <a:off x="7669994" y="2514305"/>
            <a:ext cx="849086" cy="1329336"/>
          </a:xfrm>
          <a:prstGeom prst="leftBrace">
            <a:avLst/>
          </a:prstGeom>
          <a:ln w="38100">
            <a:solidFill>
              <a:srgbClr val="E4F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Callout 40">
            <a:extLst>
              <a:ext uri="{FF2B5EF4-FFF2-40B4-BE49-F238E27FC236}">
                <a16:creationId xmlns:a16="http://schemas.microsoft.com/office/drawing/2014/main" id="{E292BCB1-0792-A33A-FF03-C3721855D792}"/>
              </a:ext>
            </a:extLst>
          </p:cNvPr>
          <p:cNvSpPr/>
          <p:nvPr/>
        </p:nvSpPr>
        <p:spPr>
          <a:xfrm>
            <a:off x="7212052" y="4102723"/>
            <a:ext cx="4590972" cy="2364011"/>
          </a:xfrm>
          <a:prstGeom prst="wedgeEllipseCallout">
            <a:avLst>
              <a:gd name="adj1" fmla="val -46094"/>
              <a:gd name="adj2" fmla="val -43163"/>
            </a:avLst>
          </a:prstGeom>
          <a:solidFill>
            <a:srgbClr val="E4F8FD"/>
          </a:solidFill>
          <a:ln w="38100">
            <a:solidFill>
              <a:srgbClr val="18A3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tx1"/>
                </a:solidFill>
              </a:rPr>
              <a:t>“…parents were also concerned that a child might be too young to understand confidentiality or how to “keep secrets” </a:t>
            </a:r>
          </a:p>
          <a:p>
            <a:pPr lvl="1"/>
            <a:r>
              <a:rPr lang="en-US" sz="1000" dirty="0">
                <a:solidFill>
                  <a:schemeClr val="tx1"/>
                </a:solidFill>
              </a:rPr>
              <a:t>(Cyrus et al., 2023, p. 7). </a:t>
            </a:r>
          </a:p>
        </p:txBody>
      </p:sp>
    </p:spTree>
    <p:extLst>
      <p:ext uri="{BB962C8B-B14F-4D97-AF65-F5344CB8AC3E}">
        <p14:creationId xmlns:p14="http://schemas.microsoft.com/office/powerpoint/2010/main" val="495269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IDs awareness ribbon">
            <a:extLst>
              <a:ext uri="{FF2B5EF4-FFF2-40B4-BE49-F238E27FC236}">
                <a16:creationId xmlns:a16="http://schemas.microsoft.com/office/drawing/2014/main" id="{F93F0C03-EC5B-7A26-D201-23C6A151C2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62" r="11433" b="-1"/>
          <a:stretch/>
        </p:blipFill>
        <p:spPr>
          <a:xfrm>
            <a:off x="8848960" y="3956597"/>
            <a:ext cx="1242828" cy="1052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B6E7E6-BCBA-38CA-81D3-764436B0C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Interventions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BA9BE1B-850F-8086-8504-0837858E48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9109027"/>
              </p:ext>
            </p:extLst>
          </p:nvPr>
        </p:nvGraphicFramePr>
        <p:xfrm>
          <a:off x="410029" y="2051175"/>
          <a:ext cx="6306457" cy="4087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Graphic 8" descr="Open hand with solid fill">
            <a:extLst>
              <a:ext uri="{FF2B5EF4-FFF2-40B4-BE49-F238E27FC236}">
                <a16:creationId xmlns:a16="http://schemas.microsoft.com/office/drawing/2014/main" id="{9176578D-0F4B-3CD3-B0B9-7EFD8F656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31408" y="3429000"/>
            <a:ext cx="3137019" cy="316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08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4D8EA-53BF-07A8-02EA-BC8D5E41D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B8971-773C-FE26-44F6-E0ED4F2B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Gaps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3499232-9E6B-36E5-5C1B-3AFB1F20F7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1968744"/>
              </p:ext>
            </p:extLst>
          </p:nvPr>
        </p:nvGraphicFramePr>
        <p:xfrm>
          <a:off x="1750785" y="2051175"/>
          <a:ext cx="8690429" cy="3995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270161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A529E7"/>
      </a:accent1>
      <a:accent2>
        <a:srgbClr val="5830D9"/>
      </a:accent2>
      <a:accent3>
        <a:srgbClr val="294BE7"/>
      </a:accent3>
      <a:accent4>
        <a:srgbClr val="1788D5"/>
      </a:accent4>
      <a:accent5>
        <a:srgbClr val="22BFBD"/>
      </a:accent5>
      <a:accent6>
        <a:srgbClr val="16C67A"/>
      </a:accent6>
      <a:hlink>
        <a:srgbClr val="3897A8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24264</TotalTime>
  <Words>1165</Words>
  <Application>Microsoft Macintosh PowerPoint</Application>
  <PresentationFormat>Widescreen</PresentationFormat>
  <Paragraphs>115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Arial</vt:lpstr>
      <vt:lpstr>Bierstadt</vt:lpstr>
      <vt:lpstr>Segoe UI</vt:lpstr>
      <vt:lpstr>Symbol</vt:lpstr>
      <vt:lpstr>Wingdings</vt:lpstr>
      <vt:lpstr>GestaltVTI</vt:lpstr>
      <vt:lpstr>Parental HIV Disclosure: Scoping Literature Review with a Lens on Information Behavior</vt:lpstr>
      <vt:lpstr>Defining Disclosure</vt:lpstr>
      <vt:lpstr>Why Parental Disclosure?</vt:lpstr>
      <vt:lpstr>Research Questions</vt:lpstr>
      <vt:lpstr>Data Set</vt:lpstr>
      <vt:lpstr>Benefits</vt:lpstr>
      <vt:lpstr>Barriers</vt:lpstr>
      <vt:lpstr>Interventions</vt:lpstr>
      <vt:lpstr>Research Gaps</vt:lpstr>
      <vt:lpstr>Disclosure as Information Behavior</vt:lpstr>
      <vt:lpstr>Epilogue </vt:lpstr>
      <vt:lpstr>Thank you!</vt:lpstr>
      <vt:lpstr>Presentation References*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Veeninga, Katherine</cp:lastModifiedBy>
  <cp:revision>30</cp:revision>
  <dcterms:created xsi:type="dcterms:W3CDTF">2024-11-09T21:32:31Z</dcterms:created>
  <dcterms:modified xsi:type="dcterms:W3CDTF">2025-05-23T14:32:21Z</dcterms:modified>
</cp:coreProperties>
</file>